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notesMasterIdLst>
    <p:notesMasterId r:id="rId11"/>
  </p:notesMasterIdLst>
  <p:sldIdLst>
    <p:sldId id="259" r:id="rId4"/>
    <p:sldId id="261" r:id="rId5"/>
    <p:sldId id="266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6AF3A4B-328B-E2A9-00BC-99817F521DED}" name="thomson.ingrid@gmail.com" initials="th" userId="S::urn:spo:guest#thomson.ingrid@gmail.com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F75806-3B31-48E1-9764-B1A8CCA14F15}" v="252" dt="2024-09-27T07:15:36.296"/>
    <p1510:client id="{2F1F6E19-5FF8-1B43-B092-5A6F751CF6AB}" v="1105" dt="2024-09-28T07:07:23.648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8"/>
  </p:normalViewPr>
  <p:slideViewPr>
    <p:cSldViewPr snapToGrid="0">
      <p:cViewPr varScale="1">
        <p:scale>
          <a:sx n="105" d="100"/>
          <a:sy n="105" d="100"/>
        </p:scale>
        <p:origin x="8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son.ingrid@gmail.com" userId="S::urn:spo:guest#thomson.ingrid@gmail.com::" providerId="AD" clId="Web-{6BF5BA68-3240-0BD2-4407-7040898809B1}"/>
    <pc:docChg chg="mod modSld">
      <pc:chgData name="thomson.ingrid@gmail.com" userId="S::urn:spo:guest#thomson.ingrid@gmail.com::" providerId="AD" clId="Web-{6BF5BA68-3240-0BD2-4407-7040898809B1}" dt="2024-09-25T06:08:04.630" v="2"/>
      <pc:docMkLst>
        <pc:docMk/>
      </pc:docMkLst>
      <pc:sldChg chg="modSp">
        <pc:chgData name="thomson.ingrid@gmail.com" userId="S::urn:spo:guest#thomson.ingrid@gmail.com::" providerId="AD" clId="Web-{6BF5BA68-3240-0BD2-4407-7040898809B1}" dt="2024-09-25T06:07:33.317" v="1" actId="20577"/>
        <pc:sldMkLst>
          <pc:docMk/>
          <pc:sldMk cId="0" sldId="259"/>
        </pc:sldMkLst>
        <pc:spChg chg="mod">
          <ac:chgData name="thomson.ingrid@gmail.com" userId="S::urn:spo:guest#thomson.ingrid@gmail.com::" providerId="AD" clId="Web-{6BF5BA68-3240-0BD2-4407-7040898809B1}" dt="2024-09-25T06:07:33.317" v="1" actId="20577"/>
          <ac:spMkLst>
            <pc:docMk/>
            <pc:sldMk cId="0" sldId="259"/>
            <ac:spMk id="4" creationId="{751844B4-C28A-84F8-FB11-C42182B3E3F4}"/>
          </ac:spMkLst>
        </pc:spChg>
      </pc:sldChg>
    </pc:docChg>
  </pc:docChgLst>
  <pc:docChgLst>
    <pc:chgData name="Pietersen, Jeremiah [jeremiahp@sun.ac.za]" userId="84f19364-0639-4865-aece-75e46e7ad280" providerId="ADAL" clId="{29F75806-3B31-48E1-9764-B1A8CCA14F15}"/>
    <pc:docChg chg="undo redo custSel addSld modSld">
      <pc:chgData name="Pietersen, Jeremiah [jeremiahp@sun.ac.za]" userId="84f19364-0639-4865-aece-75e46e7ad280" providerId="ADAL" clId="{29F75806-3B31-48E1-9764-B1A8CCA14F15}" dt="2024-09-27T07:15:36.297" v="251" actId="1076"/>
      <pc:docMkLst>
        <pc:docMk/>
      </pc:docMkLst>
      <pc:sldChg chg="addSp modSp mod">
        <pc:chgData name="Pietersen, Jeremiah [jeremiahp@sun.ac.za]" userId="84f19364-0639-4865-aece-75e46e7ad280" providerId="ADAL" clId="{29F75806-3B31-48E1-9764-B1A8CCA14F15}" dt="2024-09-27T07:14:16.879" v="244" actId="1076"/>
        <pc:sldMkLst>
          <pc:docMk/>
          <pc:sldMk cId="0" sldId="259"/>
        </pc:sldMkLst>
        <pc:spChg chg="mod">
          <ac:chgData name="Pietersen, Jeremiah [jeremiahp@sun.ac.za]" userId="84f19364-0639-4865-aece-75e46e7ad280" providerId="ADAL" clId="{29F75806-3B31-48E1-9764-B1A8CCA14F15}" dt="2024-09-26T08:50:42.675" v="234" actId="20577"/>
          <ac:spMkLst>
            <pc:docMk/>
            <pc:sldMk cId="0" sldId="259"/>
            <ac:spMk id="2" creationId="{D4735096-56FE-7DC1-08BD-D3A09B014740}"/>
          </ac:spMkLst>
        </pc:spChg>
        <pc:picChg chg="add mod">
          <ac:chgData name="Pietersen, Jeremiah [jeremiahp@sun.ac.za]" userId="84f19364-0639-4865-aece-75e46e7ad280" providerId="ADAL" clId="{29F75806-3B31-48E1-9764-B1A8CCA14F15}" dt="2024-09-27T07:14:16.879" v="244" actId="1076"/>
          <ac:picMkLst>
            <pc:docMk/>
            <pc:sldMk cId="0" sldId="259"/>
            <ac:picMk id="6" creationId="{3A535197-7222-BA25-B47D-149D26D5E26F}"/>
          </ac:picMkLst>
        </pc:picChg>
      </pc:sldChg>
      <pc:sldChg chg="addSp modSp mod">
        <pc:chgData name="Pietersen, Jeremiah [jeremiahp@sun.ac.za]" userId="84f19364-0639-4865-aece-75e46e7ad280" providerId="ADAL" clId="{29F75806-3B31-48E1-9764-B1A8CCA14F15}" dt="2024-09-27T07:15:36.297" v="251" actId="1076"/>
        <pc:sldMkLst>
          <pc:docMk/>
          <pc:sldMk cId="1185280430" sldId="262"/>
        </pc:sldMkLst>
        <pc:picChg chg="add mod">
          <ac:chgData name="Pietersen, Jeremiah [jeremiahp@sun.ac.za]" userId="84f19364-0639-4865-aece-75e46e7ad280" providerId="ADAL" clId="{29F75806-3B31-48E1-9764-B1A8CCA14F15}" dt="2024-09-27T07:15:36.297" v="251" actId="1076"/>
          <ac:picMkLst>
            <pc:docMk/>
            <pc:sldMk cId="1185280430" sldId="262"/>
            <ac:picMk id="5" creationId="{48130BB8-17C9-6445-43D2-79EFC4F79A9C}"/>
          </ac:picMkLst>
        </pc:picChg>
      </pc:sldChg>
      <pc:sldChg chg="add">
        <pc:chgData name="Pietersen, Jeremiah [jeremiahp@sun.ac.za]" userId="84f19364-0639-4865-aece-75e46e7ad280" providerId="ADAL" clId="{29F75806-3B31-48E1-9764-B1A8CCA14F15}" dt="2024-09-27T07:15:06.898" v="248"/>
        <pc:sldMkLst>
          <pc:docMk/>
          <pc:sldMk cId="2639890435" sldId="266"/>
        </pc:sldMkLst>
      </pc:sldChg>
    </pc:docChg>
  </pc:docChgLst>
  <pc:docChgLst>
    <pc:chgData name="Pietersen, Jeremiah [jeremiahp@sun.ac.za]" userId="84f19364-0639-4865-aece-75e46e7ad280" providerId="ADAL" clId="{2F1F6E19-5FF8-1B43-B092-5A6F751CF6AB}"/>
    <pc:docChg chg="undo custSel addSld delSld modSld">
      <pc:chgData name="Pietersen, Jeremiah [jeremiahp@sun.ac.za]" userId="84f19364-0639-4865-aece-75e46e7ad280" providerId="ADAL" clId="{2F1F6E19-5FF8-1B43-B092-5A6F751CF6AB}" dt="2024-09-28T07:07:23.648" v="2104"/>
      <pc:docMkLst>
        <pc:docMk/>
      </pc:docMkLst>
      <pc:sldChg chg="addSp delSp modSp mod modTransition modAnim">
        <pc:chgData name="Pietersen, Jeremiah [jeremiahp@sun.ac.za]" userId="84f19364-0639-4865-aece-75e46e7ad280" providerId="ADAL" clId="{2F1F6E19-5FF8-1B43-B092-5A6F751CF6AB}" dt="2024-09-28T07:07:23.648" v="2104"/>
        <pc:sldMkLst>
          <pc:docMk/>
          <pc:sldMk cId="0" sldId="259"/>
        </pc:sldMkLst>
        <pc:spChg chg="mod">
          <ac:chgData name="Pietersen, Jeremiah [jeremiahp@sun.ac.za]" userId="84f19364-0639-4865-aece-75e46e7ad280" providerId="ADAL" clId="{2F1F6E19-5FF8-1B43-B092-5A6F751CF6AB}" dt="2024-09-26T14:37:52.190" v="2086" actId="20577"/>
          <ac:spMkLst>
            <pc:docMk/>
            <pc:sldMk cId="0" sldId="259"/>
            <ac:spMk id="2" creationId="{D4735096-56FE-7DC1-08BD-D3A09B014740}"/>
          </ac:spMkLst>
        </pc:spChg>
        <pc:spChg chg="mod">
          <ac:chgData name="Pietersen, Jeremiah [jeremiahp@sun.ac.za]" userId="84f19364-0639-4865-aece-75e46e7ad280" providerId="ADAL" clId="{2F1F6E19-5FF8-1B43-B092-5A6F751CF6AB}" dt="2024-09-26T12:44:42.237" v="1842" actId="20577"/>
          <ac:spMkLst>
            <pc:docMk/>
            <pc:sldMk cId="0" sldId="259"/>
            <ac:spMk id="3" creationId="{E20866C4-2EF7-F749-CC7C-37F0A2B98551}"/>
          </ac:spMkLst>
        </pc:spChg>
        <pc:spChg chg="mod">
          <ac:chgData name="Pietersen, Jeremiah [jeremiahp@sun.ac.za]" userId="84f19364-0639-4865-aece-75e46e7ad280" providerId="ADAL" clId="{2F1F6E19-5FF8-1B43-B092-5A6F751CF6AB}" dt="2024-09-26T13:45:07.266" v="1991" actId="20577"/>
          <ac:spMkLst>
            <pc:docMk/>
            <pc:sldMk cId="0" sldId="259"/>
            <ac:spMk id="4" creationId="{751844B4-C28A-84F8-FB11-C42182B3E3F4}"/>
          </ac:spMkLst>
        </pc:spChg>
        <pc:spChg chg="add del">
          <ac:chgData name="Pietersen, Jeremiah [jeremiahp@sun.ac.za]" userId="84f19364-0639-4865-aece-75e46e7ad280" providerId="ADAL" clId="{2F1F6E19-5FF8-1B43-B092-5A6F751CF6AB}" dt="2024-09-24T10:49:31.005" v="759" actId="22"/>
          <ac:spMkLst>
            <pc:docMk/>
            <pc:sldMk cId="0" sldId="259"/>
            <ac:spMk id="7" creationId="{89E95055-460A-FD31-1A88-681790194C89}"/>
          </ac:spMkLst>
        </pc:spChg>
        <pc:spChg chg="add mod">
          <ac:chgData name="Pietersen, Jeremiah [jeremiahp@sun.ac.za]" userId="84f19364-0639-4865-aece-75e46e7ad280" providerId="ADAL" clId="{2F1F6E19-5FF8-1B43-B092-5A6F751CF6AB}" dt="2024-09-24T10:50:09.148" v="776" actId="1035"/>
          <ac:spMkLst>
            <pc:docMk/>
            <pc:sldMk cId="0" sldId="259"/>
            <ac:spMk id="8" creationId="{92E1EC17-3B16-1996-5641-2679E5A78FB1}"/>
          </ac:spMkLst>
        </pc:spChg>
        <pc:spChg chg="mod">
          <ac:chgData name="Pietersen, Jeremiah [jeremiahp@sun.ac.za]" userId="84f19364-0639-4865-aece-75e46e7ad280" providerId="ADAL" clId="{2F1F6E19-5FF8-1B43-B092-5A6F751CF6AB}" dt="2024-09-24T11:13:56.267" v="939" actId="14100"/>
          <ac:spMkLst>
            <pc:docMk/>
            <pc:sldMk cId="0" sldId="259"/>
            <ac:spMk id="106" creationId="{00000000-0000-0000-0000-000000000000}"/>
          </ac:spMkLst>
        </pc:spChg>
        <pc:spChg chg="mod">
          <ac:chgData name="Pietersen, Jeremiah [jeremiahp@sun.ac.za]" userId="84f19364-0639-4865-aece-75e46e7ad280" providerId="ADAL" clId="{2F1F6E19-5FF8-1B43-B092-5A6F751CF6AB}" dt="2024-09-26T12:47:08.180" v="1860" actId="14100"/>
          <ac:spMkLst>
            <pc:docMk/>
            <pc:sldMk cId="0" sldId="259"/>
            <ac:spMk id="107" creationId="{00000000-0000-0000-0000-000000000000}"/>
          </ac:spMkLst>
        </pc:spChg>
        <pc:picChg chg="add del mod">
          <ac:chgData name="Pietersen, Jeremiah [jeremiahp@sun.ac.za]" userId="84f19364-0639-4865-aece-75e46e7ad280" providerId="ADAL" clId="{2F1F6E19-5FF8-1B43-B092-5A6F751CF6AB}" dt="2024-09-28T06:50:35.060" v="2088"/>
          <ac:picMkLst>
            <pc:docMk/>
            <pc:sldMk cId="0" sldId="259"/>
            <ac:picMk id="9" creationId="{AD58D186-7986-8AA8-8C3E-2F70827319EC}"/>
          </ac:picMkLst>
        </pc:picChg>
        <pc:picChg chg="add del mod">
          <ac:chgData name="Pietersen, Jeremiah [jeremiahp@sun.ac.za]" userId="84f19364-0639-4865-aece-75e46e7ad280" providerId="ADAL" clId="{2F1F6E19-5FF8-1B43-B092-5A6F751CF6AB}" dt="2024-09-28T06:51:52.959" v="2090"/>
          <ac:picMkLst>
            <pc:docMk/>
            <pc:sldMk cId="0" sldId="259"/>
            <ac:picMk id="14" creationId="{03ED9000-8A65-8B71-24F3-804BC5B69813}"/>
          </ac:picMkLst>
        </pc:picChg>
        <pc:picChg chg="add del mod">
          <ac:chgData name="Pietersen, Jeremiah [jeremiahp@sun.ac.za]" userId="84f19364-0639-4865-aece-75e46e7ad280" providerId="ADAL" clId="{2F1F6E19-5FF8-1B43-B092-5A6F751CF6AB}" dt="2024-09-28T06:54:38.009" v="2098"/>
          <ac:picMkLst>
            <pc:docMk/>
            <pc:sldMk cId="0" sldId="259"/>
            <ac:picMk id="21" creationId="{229D31C7-8AD0-8DA8-A2AD-EE53EE4C46BF}"/>
          </ac:picMkLst>
        </pc:picChg>
        <pc:picChg chg="add del mod">
          <ac:chgData name="Pietersen, Jeremiah [jeremiahp@sun.ac.za]" userId="84f19364-0639-4865-aece-75e46e7ad280" providerId="ADAL" clId="{2F1F6E19-5FF8-1B43-B092-5A6F751CF6AB}" dt="2024-09-28T06:55:12.686" v="2101"/>
          <ac:picMkLst>
            <pc:docMk/>
            <pc:sldMk cId="0" sldId="259"/>
            <ac:picMk id="25" creationId="{44BD7B99-DE6C-AF63-4DFE-30BA39C9134F}"/>
          </ac:picMkLst>
        </pc:picChg>
        <pc:picChg chg="add del mod">
          <ac:chgData name="Pietersen, Jeremiah [jeremiahp@sun.ac.za]" userId="84f19364-0639-4865-aece-75e46e7ad280" providerId="ADAL" clId="{2F1F6E19-5FF8-1B43-B092-5A6F751CF6AB}" dt="2024-09-28T07:06:56.528" v="2103"/>
          <ac:picMkLst>
            <pc:docMk/>
            <pc:sldMk cId="0" sldId="259"/>
            <ac:picMk id="29" creationId="{DF0EC401-0C6C-51BB-F4E6-D33E044B1597}"/>
          </ac:picMkLst>
        </pc:picChg>
        <pc:picChg chg="add mod">
          <ac:chgData name="Pietersen, Jeremiah [jeremiahp@sun.ac.za]" userId="84f19364-0639-4865-aece-75e46e7ad280" providerId="ADAL" clId="{2F1F6E19-5FF8-1B43-B092-5A6F751CF6AB}" dt="2024-09-28T07:07:23.648" v="2104"/>
          <ac:picMkLst>
            <pc:docMk/>
            <pc:sldMk cId="0" sldId="259"/>
            <ac:picMk id="33" creationId="{A2702AFB-BF72-A882-2873-1F215D9B4A71}"/>
          </ac:picMkLst>
        </pc:picChg>
        <pc:picChg chg="mod">
          <ac:chgData name="Pietersen, Jeremiah [jeremiahp@sun.ac.za]" userId="84f19364-0639-4865-aece-75e46e7ad280" providerId="ADAL" clId="{2F1F6E19-5FF8-1B43-B092-5A6F751CF6AB}" dt="2024-09-24T11:12:24.719" v="937" actId="1076"/>
          <ac:picMkLst>
            <pc:docMk/>
            <pc:sldMk cId="0" sldId="259"/>
            <ac:picMk id="1028" creationId="{44D54A80-70C1-A3EF-F9C2-D418B48ACC2D}"/>
          </ac:picMkLst>
        </pc:picChg>
        <pc:picChg chg="mod">
          <ac:chgData name="Pietersen, Jeremiah [jeremiahp@sun.ac.za]" userId="84f19364-0639-4865-aece-75e46e7ad280" providerId="ADAL" clId="{2F1F6E19-5FF8-1B43-B092-5A6F751CF6AB}" dt="2024-09-24T11:12:18.535" v="936" actId="1076"/>
          <ac:picMkLst>
            <pc:docMk/>
            <pc:sldMk cId="0" sldId="259"/>
            <ac:picMk id="1030" creationId="{04A0DAE0-390B-E379-779D-6B7996594179}"/>
          </ac:picMkLst>
        </pc:picChg>
        <pc:picChg chg="add mod">
          <ac:chgData name="Pietersen, Jeremiah [jeremiahp@sun.ac.za]" userId="84f19364-0639-4865-aece-75e46e7ad280" providerId="ADAL" clId="{2F1F6E19-5FF8-1B43-B092-5A6F751CF6AB}" dt="2024-09-24T11:12:15.935" v="935" actId="1076"/>
          <ac:picMkLst>
            <pc:docMk/>
            <pc:sldMk cId="0" sldId="259"/>
            <ac:picMk id="1031" creationId="{FBB45785-0848-059B-1A01-0052407F5034}"/>
          </ac:picMkLst>
        </pc:picChg>
        <pc:picChg chg="add del mod">
          <ac:chgData name="Pietersen, Jeremiah [jeremiahp@sun.ac.za]" userId="84f19364-0639-4865-aece-75e46e7ad280" providerId="ADAL" clId="{2F1F6E19-5FF8-1B43-B092-5A6F751CF6AB}" dt="2024-09-26T12:31:53.481" v="1412" actId="21"/>
          <ac:picMkLst>
            <pc:docMk/>
            <pc:sldMk cId="0" sldId="259"/>
            <ac:picMk id="5122" creationId="{952540DB-07BF-8DE5-9979-057E4AE65484}"/>
          </ac:picMkLst>
        </pc:picChg>
        <pc:picChg chg="add del mod">
          <ac:chgData name="Pietersen, Jeremiah [jeremiahp@sun.ac.za]" userId="84f19364-0639-4865-aece-75e46e7ad280" providerId="ADAL" clId="{2F1F6E19-5FF8-1B43-B092-5A6F751CF6AB}" dt="2024-09-26T12:31:53.481" v="1412" actId="21"/>
          <ac:picMkLst>
            <pc:docMk/>
            <pc:sldMk cId="0" sldId="259"/>
            <ac:picMk id="5124" creationId="{7DD1D71C-3D2A-7899-5589-B8A81335BB63}"/>
          </ac:picMkLst>
        </pc:picChg>
      </pc:sldChg>
      <pc:sldChg chg="add del">
        <pc:chgData name="Pietersen, Jeremiah [jeremiahp@sun.ac.za]" userId="84f19364-0639-4865-aece-75e46e7ad280" providerId="ADAL" clId="{2F1F6E19-5FF8-1B43-B092-5A6F751CF6AB}" dt="2024-09-26T13:47:20.695" v="2030" actId="2696"/>
        <pc:sldMkLst>
          <pc:docMk/>
          <pc:sldMk cId="578804689" sldId="260"/>
        </pc:sldMkLst>
      </pc:sldChg>
      <pc:sldChg chg="add del">
        <pc:chgData name="Pietersen, Jeremiah [jeremiahp@sun.ac.za]" userId="84f19364-0639-4865-aece-75e46e7ad280" providerId="ADAL" clId="{2F1F6E19-5FF8-1B43-B092-5A6F751CF6AB}" dt="2024-09-24T10:12:20.258" v="9" actId="2696"/>
        <pc:sldMkLst>
          <pc:docMk/>
          <pc:sldMk cId="407023204" sldId="261"/>
        </pc:sldMkLst>
      </pc:sldChg>
      <pc:sldChg chg="addSp delSp modSp add mod modTransition modAnim">
        <pc:chgData name="Pietersen, Jeremiah [jeremiahp@sun.ac.za]" userId="84f19364-0639-4865-aece-75e46e7ad280" providerId="ADAL" clId="{2F1F6E19-5FF8-1B43-B092-5A6F751CF6AB}" dt="2024-09-28T07:00:54.224" v="2102"/>
        <pc:sldMkLst>
          <pc:docMk/>
          <pc:sldMk cId="2590090251" sldId="261"/>
        </pc:sldMkLst>
        <pc:spChg chg="mod">
          <ac:chgData name="Pietersen, Jeremiah [jeremiahp@sun.ac.za]" userId="84f19364-0639-4865-aece-75e46e7ad280" providerId="ADAL" clId="{2F1F6E19-5FF8-1B43-B092-5A6F751CF6AB}" dt="2024-09-26T13:46:34.416" v="2015" actId="170"/>
          <ac:spMkLst>
            <pc:docMk/>
            <pc:sldMk cId="2590090251" sldId="261"/>
            <ac:spMk id="107" creationId="{20A337B8-4ED4-40BC-E88A-2A6479025947}"/>
          </ac:spMkLst>
        </pc:spChg>
        <pc:picChg chg="add del mod">
          <ac:chgData name="Pietersen, Jeremiah [jeremiahp@sun.ac.za]" userId="84f19364-0639-4865-aece-75e46e7ad280" providerId="ADAL" clId="{2F1F6E19-5FF8-1B43-B092-5A6F751CF6AB}" dt="2024-09-28T06:51:59.342" v="2091"/>
          <ac:picMkLst>
            <pc:docMk/>
            <pc:sldMk cId="2590090251" sldId="261"/>
            <ac:picMk id="6" creationId="{BA0B5BFE-B1EA-8616-ED9D-102E628F78B4}"/>
          </ac:picMkLst>
        </pc:picChg>
        <pc:picChg chg="add del mod">
          <ac:chgData name="Pietersen, Jeremiah [jeremiahp@sun.ac.za]" userId="84f19364-0639-4865-aece-75e46e7ad280" providerId="ADAL" clId="{2F1F6E19-5FF8-1B43-B092-5A6F751CF6AB}" dt="2024-09-28T06:55:06.922" v="2100"/>
          <ac:picMkLst>
            <pc:docMk/>
            <pc:sldMk cId="2590090251" sldId="261"/>
            <ac:picMk id="13" creationId="{CBF0A663-31D3-2433-8A1C-BFC3AE0E4000}"/>
          </ac:picMkLst>
        </pc:picChg>
        <pc:picChg chg="add mod">
          <ac:chgData name="Pietersen, Jeremiah [jeremiahp@sun.ac.za]" userId="84f19364-0639-4865-aece-75e46e7ad280" providerId="ADAL" clId="{2F1F6E19-5FF8-1B43-B092-5A6F751CF6AB}" dt="2024-09-28T07:00:54.224" v="2102"/>
          <ac:picMkLst>
            <pc:docMk/>
            <pc:sldMk cId="2590090251" sldId="261"/>
            <ac:picMk id="19" creationId="{86BF1B5D-1EA7-5686-9EB6-CFFC00061020}"/>
          </ac:picMkLst>
        </pc:picChg>
      </pc:sldChg>
      <pc:sldChg chg="addSp delSp modSp add mod modTransition modAnim">
        <pc:chgData name="Pietersen, Jeremiah [jeremiahp@sun.ac.za]" userId="84f19364-0639-4865-aece-75e46e7ad280" providerId="ADAL" clId="{2F1F6E19-5FF8-1B43-B092-5A6F751CF6AB}" dt="2024-09-28T07:00:54.224" v="2102"/>
        <pc:sldMkLst>
          <pc:docMk/>
          <pc:sldMk cId="1185280430" sldId="262"/>
        </pc:sldMkLst>
        <pc:spChg chg="mod">
          <ac:chgData name="Pietersen, Jeremiah [jeremiahp@sun.ac.za]" userId="84f19364-0639-4865-aece-75e46e7ad280" providerId="ADAL" clId="{2F1F6E19-5FF8-1B43-B092-5A6F751CF6AB}" dt="2024-09-26T14:37:46.798" v="2072" actId="20577"/>
          <ac:spMkLst>
            <pc:docMk/>
            <pc:sldMk cId="1185280430" sldId="262"/>
            <ac:spMk id="2" creationId="{69349795-AE2C-2CFA-5ECC-9909F8EABCB9}"/>
          </ac:spMkLst>
        </pc:spChg>
        <pc:picChg chg="add del mod">
          <ac:chgData name="Pietersen, Jeremiah [jeremiahp@sun.ac.za]" userId="84f19364-0639-4865-aece-75e46e7ad280" providerId="ADAL" clId="{2F1F6E19-5FF8-1B43-B092-5A6F751CF6AB}" dt="2024-09-28T06:52:14.340" v="2093"/>
          <ac:picMkLst>
            <pc:docMk/>
            <pc:sldMk cId="1185280430" sldId="262"/>
            <ac:picMk id="7" creationId="{3D4ABF31-06C6-4BA3-33E8-6A095DE2FC2E}"/>
          </ac:picMkLst>
        </pc:picChg>
        <pc:picChg chg="add mod">
          <ac:chgData name="Pietersen, Jeremiah [jeremiahp@sun.ac.za]" userId="84f19364-0639-4865-aece-75e46e7ad280" providerId="ADAL" clId="{2F1F6E19-5FF8-1B43-B092-5A6F751CF6AB}" dt="2024-09-28T07:00:54.224" v="2102"/>
          <ac:picMkLst>
            <pc:docMk/>
            <pc:sldMk cId="1185280430" sldId="262"/>
            <ac:picMk id="12" creationId="{EC6EDCEC-01E8-D9A1-A162-6B3985F1C103}"/>
          </ac:picMkLst>
        </pc:picChg>
      </pc:sldChg>
      <pc:sldChg chg="add del">
        <pc:chgData name="Pietersen, Jeremiah [jeremiahp@sun.ac.za]" userId="84f19364-0639-4865-aece-75e46e7ad280" providerId="ADAL" clId="{2F1F6E19-5FF8-1B43-B092-5A6F751CF6AB}" dt="2024-09-24T10:12:20.267" v="10" actId="2696"/>
        <pc:sldMkLst>
          <pc:docMk/>
          <pc:sldMk cId="1342734096" sldId="262"/>
        </pc:sldMkLst>
      </pc:sldChg>
      <pc:sldChg chg="addSp delSp modSp add mod modTransition modAnim">
        <pc:chgData name="Pietersen, Jeremiah [jeremiahp@sun.ac.za]" userId="84f19364-0639-4865-aece-75e46e7ad280" providerId="ADAL" clId="{2F1F6E19-5FF8-1B43-B092-5A6F751CF6AB}" dt="2024-09-28T07:00:54.224" v="2102"/>
        <pc:sldMkLst>
          <pc:docMk/>
          <pc:sldMk cId="1893544262" sldId="263"/>
        </pc:sldMkLst>
        <pc:spChg chg="mod">
          <ac:chgData name="Pietersen, Jeremiah [jeremiahp@sun.ac.za]" userId="84f19364-0639-4865-aece-75e46e7ad280" providerId="ADAL" clId="{2F1F6E19-5FF8-1B43-B092-5A6F751CF6AB}" dt="2024-09-26T14:36:05.681" v="2043" actId="403"/>
          <ac:spMkLst>
            <pc:docMk/>
            <pc:sldMk cId="1893544262" sldId="263"/>
            <ac:spMk id="3" creationId="{B86EB0B1-8802-0C3F-274F-E4AC9A4C806C}"/>
          </ac:spMkLst>
        </pc:spChg>
        <pc:picChg chg="add del mod">
          <ac:chgData name="Pietersen, Jeremiah [jeremiahp@sun.ac.za]" userId="84f19364-0639-4865-aece-75e46e7ad280" providerId="ADAL" clId="{2F1F6E19-5FF8-1B43-B092-5A6F751CF6AB}" dt="2024-09-28T06:52:20.087" v="2094"/>
          <ac:picMkLst>
            <pc:docMk/>
            <pc:sldMk cId="1893544262" sldId="263"/>
            <ac:picMk id="6" creationId="{DBC57CA3-D1EF-1079-2F2F-A5B6F561FADA}"/>
          </ac:picMkLst>
        </pc:picChg>
        <pc:picChg chg="add mod">
          <ac:chgData name="Pietersen, Jeremiah [jeremiahp@sun.ac.za]" userId="84f19364-0639-4865-aece-75e46e7ad280" providerId="ADAL" clId="{2F1F6E19-5FF8-1B43-B092-5A6F751CF6AB}" dt="2024-09-28T07:00:54.224" v="2102"/>
          <ac:picMkLst>
            <pc:docMk/>
            <pc:sldMk cId="1893544262" sldId="263"/>
            <ac:picMk id="10" creationId="{C29164FA-74C8-3D44-827C-9B06FEFBE17B}"/>
          </ac:picMkLst>
        </pc:picChg>
      </pc:sldChg>
      <pc:sldChg chg="addSp delSp modSp add mod modTransition modAnim">
        <pc:chgData name="Pietersen, Jeremiah [jeremiahp@sun.ac.za]" userId="84f19364-0639-4865-aece-75e46e7ad280" providerId="ADAL" clId="{2F1F6E19-5FF8-1B43-B092-5A6F751CF6AB}" dt="2024-09-28T07:00:54.224" v="2102"/>
        <pc:sldMkLst>
          <pc:docMk/>
          <pc:sldMk cId="3496771434" sldId="264"/>
        </pc:sldMkLst>
        <pc:spChg chg="mod">
          <ac:chgData name="Pietersen, Jeremiah [jeremiahp@sun.ac.za]" userId="84f19364-0639-4865-aece-75e46e7ad280" providerId="ADAL" clId="{2F1F6E19-5FF8-1B43-B092-5A6F751CF6AB}" dt="2024-09-26T14:36:17.258" v="2052" actId="27636"/>
          <ac:spMkLst>
            <pc:docMk/>
            <pc:sldMk cId="3496771434" sldId="264"/>
            <ac:spMk id="4" creationId="{143046C3-1442-8DE8-90BE-18554C751F89}"/>
          </ac:spMkLst>
        </pc:spChg>
        <pc:picChg chg="add del mod">
          <ac:chgData name="Pietersen, Jeremiah [jeremiahp@sun.ac.za]" userId="84f19364-0639-4865-aece-75e46e7ad280" providerId="ADAL" clId="{2F1F6E19-5FF8-1B43-B092-5A6F751CF6AB}" dt="2024-09-28T06:52:27.847" v="2095"/>
          <ac:picMkLst>
            <pc:docMk/>
            <pc:sldMk cId="3496771434" sldId="264"/>
            <ac:picMk id="6" creationId="{6786BB69-D4E2-EAAF-A9A2-FC4A9A4A8F78}"/>
          </ac:picMkLst>
        </pc:picChg>
        <pc:picChg chg="add mod">
          <ac:chgData name="Pietersen, Jeremiah [jeremiahp@sun.ac.za]" userId="84f19364-0639-4865-aece-75e46e7ad280" providerId="ADAL" clId="{2F1F6E19-5FF8-1B43-B092-5A6F751CF6AB}" dt="2024-09-28T07:00:54.224" v="2102"/>
          <ac:picMkLst>
            <pc:docMk/>
            <pc:sldMk cId="3496771434" sldId="264"/>
            <ac:picMk id="10" creationId="{7C01C573-0F86-60E5-18AB-886ACA2DE1BB}"/>
          </ac:picMkLst>
        </pc:picChg>
      </pc:sldChg>
      <pc:sldChg chg="addSp delSp modSp add mod modTransition modAnim">
        <pc:chgData name="Pietersen, Jeremiah [jeremiahp@sun.ac.za]" userId="84f19364-0639-4865-aece-75e46e7ad280" providerId="ADAL" clId="{2F1F6E19-5FF8-1B43-B092-5A6F751CF6AB}" dt="2024-09-28T06:52:37.421" v="2096"/>
        <pc:sldMkLst>
          <pc:docMk/>
          <pc:sldMk cId="866059837" sldId="265"/>
        </pc:sldMkLst>
        <pc:spChg chg="mod">
          <ac:chgData name="Pietersen, Jeremiah [jeremiahp@sun.ac.za]" userId="84f19364-0639-4865-aece-75e46e7ad280" providerId="ADAL" clId="{2F1F6E19-5FF8-1B43-B092-5A6F751CF6AB}" dt="2024-09-26T13:54:39.441" v="2037" actId="20577"/>
          <ac:spMkLst>
            <pc:docMk/>
            <pc:sldMk cId="866059837" sldId="265"/>
            <ac:spMk id="4" creationId="{CDCF4C6E-4F5D-C4CB-2FF0-9A2FFBED6FD3}"/>
          </ac:spMkLst>
        </pc:spChg>
        <pc:picChg chg="add del mod">
          <ac:chgData name="Pietersen, Jeremiah [jeremiahp@sun.ac.za]" userId="84f19364-0639-4865-aece-75e46e7ad280" providerId="ADAL" clId="{2F1F6E19-5FF8-1B43-B092-5A6F751CF6AB}" dt="2024-09-28T06:52:37.421" v="2096"/>
          <ac:picMkLst>
            <pc:docMk/>
            <pc:sldMk cId="866059837" sldId="265"/>
            <ac:picMk id="6" creationId="{57FA0A6B-DD06-93A8-50E8-77F4D3260609}"/>
          </ac:picMkLst>
        </pc:picChg>
      </pc:sldChg>
      <pc:sldChg chg="addSp delSp modSp modTransition modAnim">
        <pc:chgData name="Pietersen, Jeremiah [jeremiahp@sun.ac.za]" userId="84f19364-0639-4865-aece-75e46e7ad280" providerId="ADAL" clId="{2F1F6E19-5FF8-1B43-B092-5A6F751CF6AB}" dt="2024-09-28T07:00:54.224" v="2102"/>
        <pc:sldMkLst>
          <pc:docMk/>
          <pc:sldMk cId="2639890435" sldId="266"/>
        </pc:sldMkLst>
        <pc:picChg chg="add del mod">
          <ac:chgData name="Pietersen, Jeremiah [jeremiahp@sun.ac.za]" userId="84f19364-0639-4865-aece-75e46e7ad280" providerId="ADAL" clId="{2F1F6E19-5FF8-1B43-B092-5A6F751CF6AB}" dt="2024-09-28T06:52:06.778" v="2092"/>
          <ac:picMkLst>
            <pc:docMk/>
            <pc:sldMk cId="2639890435" sldId="266"/>
            <ac:picMk id="7" creationId="{14E80543-3850-8003-40AF-D33BE74822E7}"/>
          </ac:picMkLst>
        </pc:picChg>
        <pc:picChg chg="add mod">
          <ac:chgData name="Pietersen, Jeremiah [jeremiahp@sun.ac.za]" userId="84f19364-0639-4865-aece-75e46e7ad280" providerId="ADAL" clId="{2F1F6E19-5FF8-1B43-B092-5A6F751CF6AB}" dt="2024-09-28T07:00:54.224" v="2102"/>
          <ac:picMkLst>
            <pc:docMk/>
            <pc:sldMk cId="2639890435" sldId="266"/>
            <ac:picMk id="12" creationId="{C5B6B1D1-7929-70F8-5D64-5837966653A8}"/>
          </ac:picMkLst>
        </pc:picChg>
      </pc:sldChg>
      <pc:sldChg chg="add del">
        <pc:chgData name="Pietersen, Jeremiah [jeremiahp@sun.ac.za]" userId="84f19364-0639-4865-aece-75e46e7ad280" providerId="ADAL" clId="{2F1F6E19-5FF8-1B43-B092-5A6F751CF6AB}" dt="2024-09-26T14:37:35.923" v="2056" actId="2696"/>
        <pc:sldMkLst>
          <pc:docMk/>
          <pc:sldMk cId="3641367138" sldId="266"/>
        </pc:sldMkLst>
      </pc:sldChg>
      <pc:sldChg chg="add del">
        <pc:chgData name="Pietersen, Jeremiah [jeremiahp@sun.ac.za]" userId="84f19364-0639-4865-aece-75e46e7ad280" providerId="ADAL" clId="{2F1F6E19-5FF8-1B43-B092-5A6F751CF6AB}" dt="2024-09-26T14:37:37.055" v="2057" actId="2696"/>
        <pc:sldMkLst>
          <pc:docMk/>
          <pc:sldMk cId="1666755012" sldId="267"/>
        </pc:sldMkLst>
      </pc:sldChg>
      <pc:sldChg chg="add del">
        <pc:chgData name="Pietersen, Jeremiah [jeremiahp@sun.ac.za]" userId="84f19364-0639-4865-aece-75e46e7ad280" providerId="ADAL" clId="{2F1F6E19-5FF8-1B43-B092-5A6F751CF6AB}" dt="2024-09-26T14:37:38.596" v="2058" actId="2696"/>
        <pc:sldMkLst>
          <pc:docMk/>
          <pc:sldMk cId="766041614" sldId="268"/>
        </pc:sldMkLst>
      </pc:sldChg>
    </pc:docChg>
  </pc:docChgLst>
  <pc:docChgLst>
    <pc:chgData name="thomson.ingrid@gmail.com" userId="S::urn:spo:guest#thomson.ingrid@gmail.com::" providerId="AD" clId="Web-{5F27A7FF-3C5C-BE77-AD3E-7AD171027290}"/>
    <pc:docChg chg="modSld">
      <pc:chgData name="thomson.ingrid@gmail.com" userId="S::urn:spo:guest#thomson.ingrid@gmail.com::" providerId="AD" clId="Web-{5F27A7FF-3C5C-BE77-AD3E-7AD171027290}" dt="2024-09-24T11:10:36.586" v="19" actId="20577"/>
      <pc:docMkLst>
        <pc:docMk/>
      </pc:docMkLst>
      <pc:sldChg chg="modSp">
        <pc:chgData name="thomson.ingrid@gmail.com" userId="S::urn:spo:guest#thomson.ingrid@gmail.com::" providerId="AD" clId="Web-{5F27A7FF-3C5C-BE77-AD3E-7AD171027290}" dt="2024-09-24T11:10:36.586" v="19" actId="20577"/>
        <pc:sldMkLst>
          <pc:docMk/>
          <pc:sldMk cId="0" sldId="259"/>
        </pc:sldMkLst>
        <pc:spChg chg="mod">
          <ac:chgData name="thomson.ingrid@gmail.com" userId="S::urn:spo:guest#thomson.ingrid@gmail.com::" providerId="AD" clId="Web-{5F27A7FF-3C5C-BE77-AD3E-7AD171027290}" dt="2024-09-24T11:10:31.618" v="16" actId="20577"/>
          <ac:spMkLst>
            <pc:docMk/>
            <pc:sldMk cId="0" sldId="259"/>
            <ac:spMk id="2" creationId="{D4735096-56FE-7DC1-08BD-D3A09B014740}"/>
          </ac:spMkLst>
        </pc:spChg>
        <pc:spChg chg="mod">
          <ac:chgData name="thomson.ingrid@gmail.com" userId="S::urn:spo:guest#thomson.ingrid@gmail.com::" providerId="AD" clId="Web-{5F27A7FF-3C5C-BE77-AD3E-7AD171027290}" dt="2024-09-24T11:10:36.586" v="19" actId="20577"/>
          <ac:spMkLst>
            <pc:docMk/>
            <pc:sldMk cId="0" sldId="259"/>
            <ac:spMk id="3" creationId="{E20866C4-2EF7-F749-CC7C-37F0A2B98551}"/>
          </ac:spMkLst>
        </pc:spChg>
        <pc:spChg chg="mod">
          <ac:chgData name="thomson.ingrid@gmail.com" userId="S::urn:spo:guest#thomson.ingrid@gmail.com::" providerId="AD" clId="Web-{5F27A7FF-3C5C-BE77-AD3E-7AD171027290}" dt="2024-09-24T10:50:32.054" v="7" actId="20577"/>
          <ac:spMkLst>
            <pc:docMk/>
            <pc:sldMk cId="0" sldId="259"/>
            <ac:spMk id="4" creationId="{751844B4-C28A-84F8-FB11-C42182B3E3F4}"/>
          </ac:spMkLst>
        </pc:spChg>
        <pc:picChg chg="mod">
          <ac:chgData name="thomson.ingrid@gmail.com" userId="S::urn:spo:guest#thomson.ingrid@gmail.com::" providerId="AD" clId="Web-{5F27A7FF-3C5C-BE77-AD3E-7AD171027290}" dt="2024-09-24T10:50:40.632" v="10" actId="1076"/>
          <ac:picMkLst>
            <pc:docMk/>
            <pc:sldMk cId="0" sldId="259"/>
            <ac:picMk id="1028" creationId="{44D54A80-70C1-A3EF-F9C2-D418B48ACC2D}"/>
          </ac:picMkLst>
        </pc:picChg>
        <pc:picChg chg="mod">
          <ac:chgData name="thomson.ingrid@gmail.com" userId="S::urn:spo:guest#thomson.ingrid@gmail.com::" providerId="AD" clId="Web-{5F27A7FF-3C5C-BE77-AD3E-7AD171027290}" dt="2024-09-24T10:50:37.851" v="9" actId="1076"/>
          <ac:picMkLst>
            <pc:docMk/>
            <pc:sldMk cId="0" sldId="259"/>
            <ac:picMk id="1030" creationId="{04A0DAE0-390B-E379-779D-6B7996594179}"/>
          </ac:picMkLst>
        </pc:picChg>
        <pc:picChg chg="mod">
          <ac:chgData name="thomson.ingrid@gmail.com" userId="S::urn:spo:guest#thomson.ingrid@gmail.com::" providerId="AD" clId="Web-{5F27A7FF-3C5C-BE77-AD3E-7AD171027290}" dt="2024-09-24T10:50:34.054" v="8" actId="1076"/>
          <ac:picMkLst>
            <pc:docMk/>
            <pc:sldMk cId="0" sldId="259"/>
            <ac:picMk id="1031" creationId="{FBB45785-0848-059B-1A01-0052407F503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9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6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4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5" y="2057400"/>
            <a:ext cx="3932244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4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81" y="6414762"/>
            <a:ext cx="258620" cy="248301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https://www.sun.ac.za/Style%20Library/SUN/Images/SUN_logo.png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image" Target="../media/image1.jpe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https://www.sun.ac.za/Style%20Library/SUN/Images/SUN_logo.png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https://www.sun.ac.za/Style%20Library/SUN/Images/SUN_logo.png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image" Target="../media/image1.jpe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https://www.sun.ac.za/Style%20Library/SUN/Images/SUN_logo.png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image" Target="../media/image1.jpe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https://www.sun.ac.za/Style%20Library/SUN/Images/SUN_logo.png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https://www.sun.ac.za/Style%20Library/SUN/Images/SUN_logo.png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https://www.sun.ac.za/Style%20Library/SUN/Images/SUN_logo.png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LIASA slides-04.jpg" descr="LIASA slides-0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78" y="-3"/>
            <a:ext cx="12191243" cy="6858005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itle 1"/>
          <p:cNvSpPr txBox="1">
            <a:spLocks noGrp="1"/>
          </p:cNvSpPr>
          <p:nvPr>
            <p:ph type="title"/>
          </p:nvPr>
        </p:nvSpPr>
        <p:spPr>
          <a:xfrm>
            <a:off x="400220" y="211062"/>
            <a:ext cx="6258772" cy="815725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28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/>
              <a:t>SDGs, Librarians and Wikimedia Projects</a:t>
            </a:r>
            <a:br>
              <a:rPr lang="en-ZA"/>
            </a:br>
            <a:r>
              <a:rPr lang="en-ZA" sz="2200"/>
              <a:t>Ingrid Thomson &amp; Jeremiah Pietersen</a:t>
            </a:r>
            <a:endParaRPr lang="en-ZA"/>
          </a:p>
        </p:txBody>
      </p:sp>
      <p:sp>
        <p:nvSpPr>
          <p:cNvPr id="107" name="Title 1"/>
          <p:cNvSpPr txBox="1"/>
          <p:nvPr/>
        </p:nvSpPr>
        <p:spPr>
          <a:xfrm>
            <a:off x="400219" y="1121544"/>
            <a:ext cx="9978024" cy="536643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8" tIns="45718" rIns="45718" bIns="45718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"Imagine a world in which every single human being can freely share in the sum of all knowledge. That’s our commitment.”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Wikimedia Vision</a:t>
            </a:r>
          </a:p>
          <a:p>
            <a:endParaRPr lang="en-ZA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“A strong and united global library field powering literate, informed and participatory societies.”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IFLA Vision</a:t>
            </a:r>
            <a:endParaRPr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4D54A80-70C1-A3EF-F9C2-D418B48AC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418" y="1690920"/>
            <a:ext cx="1241028" cy="113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CT among top 10 emerging-economy universities | Faculty of Health Sciences">
            <a:extLst>
              <a:ext uri="{FF2B5EF4-FFF2-40B4-BE49-F238E27FC236}">
                <a16:creationId xmlns:a16="http://schemas.microsoft.com/office/drawing/2014/main" id="{04A0DAE0-390B-E379-779D-6B7996594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788" y="2952538"/>
            <a:ext cx="2630288" cy="19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735096-56FE-7DC1-08BD-D3A09B014740}"/>
              </a:ext>
            </a:extLst>
          </p:cNvPr>
          <p:cNvSpPr txBox="1"/>
          <p:nvPr/>
        </p:nvSpPr>
        <p:spPr>
          <a:xfrm>
            <a:off x="400219" y="1813102"/>
            <a:ext cx="3076907" cy="4479414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92500" lnSpcReduction="1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2030 Agenda for Sustainable Development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17 Sustainable Development Goals (SDGs)</a:t>
            </a:r>
          </a:p>
          <a:p>
            <a:endParaRPr lang="en-ZA"/>
          </a:p>
          <a:p>
            <a:r>
              <a:rPr lang="en-ZA"/>
              <a:t>Library as space and contributor to society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citizen engagement, preservation of cultural heritage and the sharing of open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collection development with community in mind</a:t>
            </a:r>
            <a:br>
              <a:rPr lang="en-US"/>
            </a:br>
            <a:endParaRPr lang="en-US"/>
          </a:p>
          <a:p>
            <a:r>
              <a:rPr lang="en-US"/>
              <a:t>Wikimedia projects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Wikisource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Wikiversity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Campaigns</a:t>
            </a:r>
          </a:p>
          <a:p>
            <a:endParaRPr lang="en-US"/>
          </a:p>
          <a:p>
            <a:endParaRPr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20866C4-2EF7-F749-CC7C-37F0A2B98551}"/>
              </a:ext>
            </a:extLst>
          </p:cNvPr>
          <p:cNvSpPr txBox="1"/>
          <p:nvPr/>
        </p:nvSpPr>
        <p:spPr>
          <a:xfrm>
            <a:off x="3582084" y="1825133"/>
            <a:ext cx="3287866" cy="4479415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How does Wikimedia and its projects contribute to the implementation of SDGs?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 – quality education; peace, justice and strong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r>
              <a:rPr lang="en-US"/>
              <a:t> – life on land/life under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Queering Wikipedia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#1lib1ref – quality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</a:t>
            </a:r>
            <a:r>
              <a:rPr lang="en-US" err="1"/>
              <a:t>shesaid</a:t>
            </a:r>
            <a:r>
              <a:rPr lang="en-US"/>
              <a:t>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SWiP</a:t>
            </a:r>
            <a:r>
              <a:rPr lang="en-US"/>
              <a:t> – quality education; reduced inequalities; peace, justice and strong institutions</a:t>
            </a:r>
          </a:p>
          <a:p>
            <a:endParaRPr lang="en-US"/>
          </a:p>
          <a:p>
            <a:r>
              <a:rPr lang="en-US"/>
              <a:t>How do Librarians fit in?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Closing gaps in access to information and helping government, civil society and business to better understand local information needs;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Advancing digital inclusion through access to ICT, and dedicated staff to help people develop new digital skills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Promoting universal literacy, including media and information literacy, and digital literacy skills;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Serving as the heart of the research and academic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Preserving and providing access to the world’s culture and heritage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51844B4-C28A-84F8-FB11-C42182B3E3F4}"/>
              </a:ext>
            </a:extLst>
          </p:cNvPr>
          <p:cNvSpPr txBox="1"/>
          <p:nvPr/>
        </p:nvSpPr>
        <p:spPr>
          <a:xfrm>
            <a:off x="6964391" y="1825133"/>
            <a:ext cx="3413852" cy="4466661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 i="1">
                <a:solidFill>
                  <a:schemeClr val="accent5">
                    <a:lumMod val="75000"/>
                  </a:schemeClr>
                </a:solidFill>
              </a:rPr>
              <a:t>Think about SDG 16 which has as its 10th target “Ensure public access to information and protect fundamental freedoms, in accordance with national legislation and international agreements” </a:t>
            </a:r>
          </a:p>
          <a:p>
            <a:endParaRPr lang="en-US"/>
          </a:p>
          <a:p>
            <a:r>
              <a:rPr lang="en-US"/>
              <a:t>Current landscape: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Western bias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Gender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Not all knowledges are represented</a:t>
            </a:r>
          </a:p>
          <a:p>
            <a:endParaRPr lang="en-US"/>
          </a:p>
          <a:p>
            <a:r>
              <a:rPr lang="en-US"/>
              <a:t>Challenge to contribute  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For Innovation, reinvention etc.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Wikipedia as a tool for knowledge diffusion and the </a:t>
            </a:r>
            <a:r>
              <a:rPr lang="en-US" err="1"/>
              <a:t>decolonisation</a:t>
            </a:r>
            <a:r>
              <a:rPr lang="en-US"/>
              <a:t> of the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Africanisation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content about Africa and Africans, written by Africans, in the languages of Africans</a:t>
            </a:r>
          </a:p>
          <a:p>
            <a:endParaRPr lang="en-US"/>
          </a:p>
          <a:p>
            <a:r>
              <a:rPr lang="en-US"/>
              <a:t>For South African Librarians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 local (South African and African) content;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 add content in our official languages (not just English) either by writing in the languages or translating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local content to the sister projects </a:t>
            </a:r>
          </a:p>
          <a:p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92E1EC17-3B16-1996-5641-2679E5A78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52800" y="4249555"/>
            <a:ext cx="43205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1" descr="Stellenbosch University">
            <a:extLst>
              <a:ext uri="{FF2B5EF4-FFF2-40B4-BE49-F238E27FC236}">
                <a16:creationId xmlns:a16="http://schemas.microsoft.com/office/drawing/2014/main" id="{FBB45785-0848-059B-1A01-0052407F5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332" y="4807815"/>
            <a:ext cx="1647201" cy="98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ircular chart with different icons&#10;&#10;Description automatically generated">
            <a:extLst>
              <a:ext uri="{FF2B5EF4-FFF2-40B4-BE49-F238E27FC236}">
                <a16:creationId xmlns:a16="http://schemas.microsoft.com/office/drawing/2014/main" id="{3A535197-7222-BA25-B47D-149D26D5E2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192" y="1868685"/>
            <a:ext cx="515717" cy="515717"/>
          </a:xfrm>
          <a:prstGeom prst="rect">
            <a:avLst/>
          </a:prstGeom>
        </p:spPr>
      </p:pic>
      <p:pic>
        <p:nvPicPr>
          <p:cNvPr id="33" name="Audio 32">
            <a:extLst>
              <a:ext uri="{FF2B5EF4-FFF2-40B4-BE49-F238E27FC236}">
                <a16:creationId xmlns:a16="http://schemas.microsoft.com/office/drawing/2014/main" id="{A2702AFB-BF72-A882-2873-1F215D9B4A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19635">
        <p159:morph option="byObject"/>
      </p:transition>
    </mc:Choice>
    <mc:Fallback>
      <p:transition spd="slow" advTm="196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DBA22-7526-DCBF-C249-EBBC16E07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LIASA slides-04.jpg" descr="LIASA slides-04.jpg">
            <a:extLst>
              <a:ext uri="{FF2B5EF4-FFF2-40B4-BE49-F238E27FC236}">
                <a16:creationId xmlns:a16="http://schemas.microsoft.com/office/drawing/2014/main" id="{D5CCF5CF-89AB-4376-2CA2-8213C2AAA3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78" y="-3"/>
            <a:ext cx="12191243" cy="6858005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itle 1">
            <a:extLst>
              <a:ext uri="{FF2B5EF4-FFF2-40B4-BE49-F238E27FC236}">
                <a16:creationId xmlns:a16="http://schemas.microsoft.com/office/drawing/2014/main" id="{255CADF6-71CA-4D41-5651-AB4539DA12F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0220" y="211062"/>
            <a:ext cx="6258772" cy="815725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28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/>
              <a:t>SDGs, Librarians and Wikimedia Projects</a:t>
            </a:r>
            <a:br>
              <a:rPr lang="en-ZA"/>
            </a:br>
            <a:r>
              <a:rPr lang="en-ZA" sz="2200"/>
              <a:t>Ingrid Thomson &amp; Jeremiah Pietersen</a:t>
            </a:r>
            <a:endParaRPr lang="en-ZA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3E34C9D-3F0B-7673-D7E7-D44B1D124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418" y="1690920"/>
            <a:ext cx="1241028" cy="113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CT among top 10 emerging-economy universities | Faculty of Health Sciences">
            <a:extLst>
              <a:ext uri="{FF2B5EF4-FFF2-40B4-BE49-F238E27FC236}">
                <a16:creationId xmlns:a16="http://schemas.microsoft.com/office/drawing/2014/main" id="{D264EB27-C2B8-7978-F822-82E5D7E1A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788" y="2952538"/>
            <a:ext cx="2630288" cy="19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453B37-8D6A-5175-B283-7149E2FA13A1}"/>
              </a:ext>
            </a:extLst>
          </p:cNvPr>
          <p:cNvSpPr txBox="1"/>
          <p:nvPr/>
        </p:nvSpPr>
        <p:spPr>
          <a:xfrm>
            <a:off x="400219" y="1813102"/>
            <a:ext cx="3076907" cy="4479414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92500" lnSpcReduction="1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2030 Agenda for Sustainable Development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17 Sustainable Development Goals (SDGs)</a:t>
            </a:r>
          </a:p>
          <a:p>
            <a:endParaRPr lang="en-ZA"/>
          </a:p>
          <a:p>
            <a:r>
              <a:rPr lang="en-ZA"/>
              <a:t>Library as space and contributor to society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citizen engagement, preservation of cultural heritage and the sharing of open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collection development with community in mind</a:t>
            </a:r>
            <a:br>
              <a:rPr lang="en-US"/>
            </a:br>
            <a:endParaRPr lang="en-US"/>
          </a:p>
          <a:p>
            <a:r>
              <a:rPr lang="en-US"/>
              <a:t>Wikimedia projects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Wikisource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Wikiversity</a:t>
            </a:r>
            <a:r>
              <a:rPr lang="en-US"/>
              <a:t> - </a:t>
            </a:r>
            <a:r>
              <a:rPr lang="en-US" err="1"/>
              <a:t>WikiJournal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Campaigns</a:t>
            </a:r>
          </a:p>
          <a:p>
            <a:endParaRPr lang="en-US"/>
          </a:p>
          <a:p>
            <a:endParaRPr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A6E175-F96D-891D-2A39-28727A42249B}"/>
              </a:ext>
            </a:extLst>
          </p:cNvPr>
          <p:cNvSpPr txBox="1"/>
          <p:nvPr/>
        </p:nvSpPr>
        <p:spPr>
          <a:xfrm>
            <a:off x="3582084" y="1825133"/>
            <a:ext cx="3287866" cy="4479415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How does Wikimedia and its projects contribute to the implementation of SDGs?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 – quality education; peace, justice and strong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r>
              <a:rPr lang="en-US"/>
              <a:t> – life on land/life under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Queering Wikipedia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#1lib1ref – quality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</a:t>
            </a:r>
            <a:r>
              <a:rPr lang="en-US" err="1"/>
              <a:t>shesaid</a:t>
            </a:r>
            <a:r>
              <a:rPr lang="en-US"/>
              <a:t>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SWiP</a:t>
            </a:r>
            <a:r>
              <a:rPr lang="en-US"/>
              <a:t> – quality education; reduced inequalities; peace, justice and strong institutions</a:t>
            </a:r>
          </a:p>
          <a:p>
            <a:endParaRPr lang="en-US"/>
          </a:p>
          <a:p>
            <a:r>
              <a:rPr lang="en-US"/>
              <a:t>How do Librarians fit in?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Closing gaps in access to information and helping government, civil society and business to better understand local information needs;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Advancing digital inclusion through access to ICT, and dedicated staff to help people develop new digital skills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Promoting universal literacy, including media and information literacy, and digital literacy skills;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Serving as the heart of the research and academic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Preserving and providing access to the world’s culture and heritage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7A9B57-CCDA-2B5E-4C82-EE333D501C37}"/>
              </a:ext>
            </a:extLst>
          </p:cNvPr>
          <p:cNvSpPr txBox="1"/>
          <p:nvPr/>
        </p:nvSpPr>
        <p:spPr>
          <a:xfrm>
            <a:off x="6964391" y="1825133"/>
            <a:ext cx="3413852" cy="4466661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 i="1">
                <a:solidFill>
                  <a:schemeClr val="accent5">
                    <a:lumMod val="75000"/>
                  </a:schemeClr>
                </a:solidFill>
              </a:rPr>
              <a:t>Think about SDG 16 which has as its 10th target “Ensure public access to information and protect fundamental freedoms, in accordance with national legislation and international agreements” </a:t>
            </a:r>
          </a:p>
          <a:p>
            <a:endParaRPr lang="en-US"/>
          </a:p>
          <a:p>
            <a:r>
              <a:rPr lang="en-US"/>
              <a:t>Current landscape: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Western bias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Gender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Not all knowledges are represented</a:t>
            </a:r>
          </a:p>
          <a:p>
            <a:endParaRPr lang="en-US"/>
          </a:p>
          <a:p>
            <a:r>
              <a:rPr lang="en-US"/>
              <a:t>Challenge to contribute  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For Innovation, reinvention etc.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Wikipedia as a tool for knowledge diffusion and the </a:t>
            </a:r>
            <a:r>
              <a:rPr lang="en-US" err="1"/>
              <a:t>decolonisation</a:t>
            </a:r>
            <a:r>
              <a:rPr lang="en-US"/>
              <a:t> of the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Africanisation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content about Africa and Africans, written by Africans, in the languages of Africans</a:t>
            </a:r>
          </a:p>
          <a:p>
            <a:endParaRPr lang="en-US"/>
          </a:p>
          <a:p>
            <a:r>
              <a:rPr lang="en-US"/>
              <a:t>For South African Librarians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 local (South African and African) content;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 add content in our official languages (not just English) either by writing in the languages or translating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local content to the sister projects </a:t>
            </a:r>
          </a:p>
          <a:p>
            <a:endParaRPr lang="en-US"/>
          </a:p>
        </p:txBody>
      </p:sp>
      <p:sp>
        <p:nvSpPr>
          <p:cNvPr id="107" name="Title 1">
            <a:extLst>
              <a:ext uri="{FF2B5EF4-FFF2-40B4-BE49-F238E27FC236}">
                <a16:creationId xmlns:a16="http://schemas.microsoft.com/office/drawing/2014/main" id="{20A337B8-4ED4-40BC-E88A-2A6479025947}"/>
              </a:ext>
            </a:extLst>
          </p:cNvPr>
          <p:cNvSpPr txBox="1"/>
          <p:nvPr/>
        </p:nvSpPr>
        <p:spPr>
          <a:xfrm>
            <a:off x="400219" y="1121544"/>
            <a:ext cx="9978024" cy="5170250"/>
          </a:xfrm>
          <a:prstGeom prst="rect">
            <a:avLst/>
          </a:prstGeom>
          <a:solidFill>
            <a:schemeClr val="bg1"/>
          </a:solidFill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8" tIns="45718" rIns="45718" bIns="45718">
            <a:normAutofit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 sz="3600" i="1">
                <a:solidFill>
                  <a:schemeClr val="accent6">
                    <a:lumMod val="50000"/>
                  </a:schemeClr>
                </a:solidFill>
              </a:rPr>
              <a:t>"Imagine a world in which every single human being can freely share in the sum of all knowledge. That’s our commitment.” – </a:t>
            </a:r>
            <a:r>
              <a:rPr lang="en-ZA" sz="3600">
                <a:solidFill>
                  <a:schemeClr val="accent6">
                    <a:lumMod val="50000"/>
                  </a:schemeClr>
                </a:solidFill>
              </a:rPr>
              <a:t>Wikimedia Vision</a:t>
            </a:r>
          </a:p>
          <a:p>
            <a:endParaRPr lang="en-ZA" sz="360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ZA" sz="3600" i="1">
                <a:solidFill>
                  <a:schemeClr val="accent6">
                    <a:lumMod val="50000"/>
                  </a:schemeClr>
                </a:solidFill>
              </a:rPr>
              <a:t>“A strong and united global library field powering literate, informed and participatory societies.” – </a:t>
            </a:r>
            <a:r>
              <a:rPr lang="en-ZA" sz="3600">
                <a:solidFill>
                  <a:schemeClr val="accent6">
                    <a:lumMod val="50000"/>
                  </a:schemeClr>
                </a:solidFill>
              </a:rPr>
              <a:t>IFLA Vision</a:t>
            </a:r>
            <a:endParaRPr sz="36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E6E6A681-7F68-2304-799D-945D9C011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52800" y="4249555"/>
            <a:ext cx="43205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1" descr="Stellenbosch University">
            <a:extLst>
              <a:ext uri="{FF2B5EF4-FFF2-40B4-BE49-F238E27FC236}">
                <a16:creationId xmlns:a16="http://schemas.microsoft.com/office/drawing/2014/main" id="{3486BD6E-B083-FE50-0EE8-B3BF93226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332" y="4807815"/>
            <a:ext cx="1647201" cy="98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Audio 18">
            <a:extLst>
              <a:ext uri="{FF2B5EF4-FFF2-40B4-BE49-F238E27FC236}">
                <a16:creationId xmlns:a16="http://schemas.microsoft.com/office/drawing/2014/main" id="{86BF1B5D-1EA7-5686-9EB6-CFFC0006102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0902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26196">
        <p159:morph option="byObject"/>
      </p:transition>
    </mc:Choice>
    <mc:Fallback>
      <p:transition spd="slow" advTm="261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LIASA slides-04.jpg" descr="LIASA slides-0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78" y="-3"/>
            <a:ext cx="12191243" cy="6858005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itle 1"/>
          <p:cNvSpPr txBox="1">
            <a:spLocks noGrp="1"/>
          </p:cNvSpPr>
          <p:nvPr>
            <p:ph type="title"/>
          </p:nvPr>
        </p:nvSpPr>
        <p:spPr>
          <a:xfrm>
            <a:off x="400220" y="211062"/>
            <a:ext cx="6258772" cy="815725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28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/>
              <a:t>SDGs, Librarians and Wikimedia Projects</a:t>
            </a:r>
            <a:br>
              <a:rPr lang="en-ZA"/>
            </a:br>
            <a:r>
              <a:rPr lang="en-ZA" sz="2200"/>
              <a:t>Ingrid Thomson &amp; Jeremiah Pietersen</a:t>
            </a:r>
            <a:endParaRPr lang="en-ZA"/>
          </a:p>
        </p:txBody>
      </p:sp>
      <p:sp>
        <p:nvSpPr>
          <p:cNvPr id="107" name="Title 1"/>
          <p:cNvSpPr txBox="1"/>
          <p:nvPr/>
        </p:nvSpPr>
        <p:spPr>
          <a:xfrm>
            <a:off x="400219" y="1121544"/>
            <a:ext cx="9978024" cy="536643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8" tIns="45718" rIns="45718" bIns="45718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"Imagine a world in which every single human being can freely share in the sum of all knowledge. That’s our commitment.”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Wikimedia Vision</a:t>
            </a:r>
          </a:p>
          <a:p>
            <a:endParaRPr lang="en-ZA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“A strong and united global library field powering literate, informed and participatory societies.”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IFLA Vision</a:t>
            </a:r>
            <a:endParaRPr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4D54A80-70C1-A3EF-F9C2-D418B48AC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418" y="1690920"/>
            <a:ext cx="1241028" cy="113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CT among top 10 emerging-economy universities | Faculty of Health Sciences">
            <a:extLst>
              <a:ext uri="{FF2B5EF4-FFF2-40B4-BE49-F238E27FC236}">
                <a16:creationId xmlns:a16="http://schemas.microsoft.com/office/drawing/2014/main" id="{04A0DAE0-390B-E379-779D-6B7996594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788" y="2952538"/>
            <a:ext cx="2630288" cy="19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735096-56FE-7DC1-08BD-D3A09B014740}"/>
              </a:ext>
            </a:extLst>
          </p:cNvPr>
          <p:cNvSpPr txBox="1"/>
          <p:nvPr/>
        </p:nvSpPr>
        <p:spPr>
          <a:xfrm>
            <a:off x="400219" y="1813102"/>
            <a:ext cx="3076907" cy="4479414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92500" lnSpcReduction="1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2030 Agenda for Sustainable Development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17 Sustainable Development Goals (SDGs)</a:t>
            </a:r>
          </a:p>
          <a:p>
            <a:endParaRPr lang="en-ZA"/>
          </a:p>
          <a:p>
            <a:r>
              <a:rPr lang="en-ZA"/>
              <a:t>Library as space and contributor to society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citizen engagement, preservation of cultural heritage and the sharing of open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collection development with community in mind</a:t>
            </a:r>
            <a:br>
              <a:rPr lang="en-US"/>
            </a:br>
            <a:endParaRPr lang="en-US"/>
          </a:p>
          <a:p>
            <a:r>
              <a:rPr lang="en-US"/>
              <a:t>Wikimedia projects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Wikisource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Wikiversity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Campaigns</a:t>
            </a:r>
          </a:p>
          <a:p>
            <a:endParaRPr lang="en-US"/>
          </a:p>
          <a:p>
            <a:endParaRPr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20866C4-2EF7-F749-CC7C-37F0A2B98551}"/>
              </a:ext>
            </a:extLst>
          </p:cNvPr>
          <p:cNvSpPr txBox="1"/>
          <p:nvPr/>
        </p:nvSpPr>
        <p:spPr>
          <a:xfrm>
            <a:off x="3582084" y="1825133"/>
            <a:ext cx="3287866" cy="4479415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How does Wikimedia and its projects contribute to the implementation of SDGs?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 – quality education; peace, justice and strong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r>
              <a:rPr lang="en-US"/>
              <a:t> – life on land/life under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Queering Wikipedia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#1lib1ref – quality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</a:t>
            </a:r>
            <a:r>
              <a:rPr lang="en-US" err="1"/>
              <a:t>shesaid</a:t>
            </a:r>
            <a:r>
              <a:rPr lang="en-US"/>
              <a:t>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SWiP</a:t>
            </a:r>
            <a:r>
              <a:rPr lang="en-US"/>
              <a:t> – quality education; reduced inequalities; peace, justice and strong institutions</a:t>
            </a:r>
          </a:p>
          <a:p>
            <a:endParaRPr lang="en-US"/>
          </a:p>
          <a:p>
            <a:r>
              <a:rPr lang="en-US"/>
              <a:t>How do Librarians fit in?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Closing gaps in access to information and helping government, civil society and business to better understand local information needs;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Advancing digital inclusion through access to ICT, and dedicated staff to help people develop new digital skills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Promoting universal literacy, including media and information literacy, and digital literacy skills;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Serving as the heart of the research and academic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Preserving and providing access to the world’s culture and heritage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51844B4-C28A-84F8-FB11-C42182B3E3F4}"/>
              </a:ext>
            </a:extLst>
          </p:cNvPr>
          <p:cNvSpPr txBox="1"/>
          <p:nvPr/>
        </p:nvSpPr>
        <p:spPr>
          <a:xfrm>
            <a:off x="6964391" y="1825133"/>
            <a:ext cx="3413852" cy="4466661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 i="1">
                <a:solidFill>
                  <a:schemeClr val="accent5">
                    <a:lumMod val="75000"/>
                  </a:schemeClr>
                </a:solidFill>
              </a:rPr>
              <a:t>Think about SDG 16 which has as its 10th target “Ensure public access to information and protect fundamental freedoms, in accordance with national legislation and international agreements” </a:t>
            </a:r>
          </a:p>
          <a:p>
            <a:endParaRPr lang="en-US"/>
          </a:p>
          <a:p>
            <a:r>
              <a:rPr lang="en-US"/>
              <a:t>Current landscape: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Western bias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Gender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Not all knowledges are represented</a:t>
            </a:r>
          </a:p>
          <a:p>
            <a:endParaRPr lang="en-US"/>
          </a:p>
          <a:p>
            <a:r>
              <a:rPr lang="en-US"/>
              <a:t>Challenge to contribute  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For Innovation, reinvention etc.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Wikipedia as a tool for knowledge diffusion and the </a:t>
            </a:r>
            <a:r>
              <a:rPr lang="en-US" err="1"/>
              <a:t>decolonisation</a:t>
            </a:r>
            <a:r>
              <a:rPr lang="en-US"/>
              <a:t> of the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Africanisation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content about Africa and Africans, written by Africans, in the languages of Africans</a:t>
            </a:r>
          </a:p>
          <a:p>
            <a:endParaRPr lang="en-US"/>
          </a:p>
          <a:p>
            <a:r>
              <a:rPr lang="en-US"/>
              <a:t>For South African Librarians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 local (South African and African) content;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 add content in our official languages (not just English) either by writing in the languages or translating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local content to the sister projects </a:t>
            </a:r>
          </a:p>
          <a:p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92E1EC17-3B16-1996-5641-2679E5A78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52800" y="4249555"/>
            <a:ext cx="43205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1" descr="Stellenbosch University">
            <a:extLst>
              <a:ext uri="{FF2B5EF4-FFF2-40B4-BE49-F238E27FC236}">
                <a16:creationId xmlns:a16="http://schemas.microsoft.com/office/drawing/2014/main" id="{FBB45785-0848-059B-1A01-0052407F5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332" y="4807815"/>
            <a:ext cx="1647201" cy="98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ircular chart with different icons&#10;&#10;Description automatically generated">
            <a:extLst>
              <a:ext uri="{FF2B5EF4-FFF2-40B4-BE49-F238E27FC236}">
                <a16:creationId xmlns:a16="http://schemas.microsoft.com/office/drawing/2014/main" id="{3A535197-7222-BA25-B47D-149D26D5E2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192" y="1868685"/>
            <a:ext cx="515717" cy="515717"/>
          </a:xfrm>
          <a:prstGeom prst="rect">
            <a:avLst/>
          </a:prstGeom>
        </p:spPr>
      </p:pic>
      <p:pic>
        <p:nvPicPr>
          <p:cNvPr id="12" name="Audio 11">
            <a:extLst>
              <a:ext uri="{FF2B5EF4-FFF2-40B4-BE49-F238E27FC236}">
                <a16:creationId xmlns:a16="http://schemas.microsoft.com/office/drawing/2014/main" id="{C5B6B1D1-7929-70F8-5D64-5837966653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904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2708">
        <p159:morph option="byObject"/>
      </p:transition>
    </mc:Choice>
    <mc:Fallback>
      <p:transition spd="slow" advTm="27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0A693-4279-6A3B-129F-2BA6EB9AE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LIASA slides-04.jpg" descr="LIASA slides-04.jpg">
            <a:extLst>
              <a:ext uri="{FF2B5EF4-FFF2-40B4-BE49-F238E27FC236}">
                <a16:creationId xmlns:a16="http://schemas.microsoft.com/office/drawing/2014/main" id="{6DBE6D44-DFFB-E00D-9B0D-2032FE18CC8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78" y="-3"/>
            <a:ext cx="12191243" cy="6858005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itle 1">
            <a:extLst>
              <a:ext uri="{FF2B5EF4-FFF2-40B4-BE49-F238E27FC236}">
                <a16:creationId xmlns:a16="http://schemas.microsoft.com/office/drawing/2014/main" id="{1F674615-798A-2329-CF65-5BC56CBF0EB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0220" y="211062"/>
            <a:ext cx="6258772" cy="815725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28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/>
              <a:t>SDGs, Librarians and Wikimedia Projects</a:t>
            </a:r>
            <a:br>
              <a:rPr lang="en-ZA"/>
            </a:br>
            <a:r>
              <a:rPr lang="en-ZA" sz="2200"/>
              <a:t>Ingrid Thomson &amp; Jeremiah Pietersen</a:t>
            </a:r>
            <a:endParaRPr lang="en-ZA"/>
          </a:p>
        </p:txBody>
      </p:sp>
      <p:sp>
        <p:nvSpPr>
          <p:cNvPr id="107" name="Title 1">
            <a:extLst>
              <a:ext uri="{FF2B5EF4-FFF2-40B4-BE49-F238E27FC236}">
                <a16:creationId xmlns:a16="http://schemas.microsoft.com/office/drawing/2014/main" id="{4D627319-14AD-FF3B-09BD-C6C8B250174D}"/>
              </a:ext>
            </a:extLst>
          </p:cNvPr>
          <p:cNvSpPr txBox="1"/>
          <p:nvPr/>
        </p:nvSpPr>
        <p:spPr>
          <a:xfrm>
            <a:off x="400219" y="1121544"/>
            <a:ext cx="9978024" cy="536643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8" tIns="45718" rIns="45718" bIns="45718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"Imagine a world in which every single human being can freely share in the sum of all knowledge. That’s our commitment.”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Wikimedia Vision</a:t>
            </a:r>
          </a:p>
          <a:p>
            <a:endParaRPr lang="en-ZA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“A strong and united global library field powering literate, informed and participatory societies.”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IFLA Vision</a:t>
            </a:r>
            <a:endParaRPr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4F0CE5A-0257-85D4-FB6C-EE6C9ED82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418" y="1690920"/>
            <a:ext cx="1241028" cy="113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CT among top 10 emerging-economy universities | Faculty of Health Sciences">
            <a:extLst>
              <a:ext uri="{FF2B5EF4-FFF2-40B4-BE49-F238E27FC236}">
                <a16:creationId xmlns:a16="http://schemas.microsoft.com/office/drawing/2014/main" id="{A4C015A8-FE45-537E-EFB8-382862A0F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788" y="2952538"/>
            <a:ext cx="2630288" cy="19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B806C1B-98ED-5A98-9E5F-FCD71F88869F}"/>
              </a:ext>
            </a:extLst>
          </p:cNvPr>
          <p:cNvSpPr txBox="1"/>
          <p:nvPr/>
        </p:nvSpPr>
        <p:spPr>
          <a:xfrm>
            <a:off x="3582084" y="1825133"/>
            <a:ext cx="3287866" cy="4479415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How does Wikimedia and its projects contribute to the implementation of SDGs?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 – quality education; peace, justice and strong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r>
              <a:rPr lang="en-US"/>
              <a:t> – life on land/life under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Queering Wikipedia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#1lib1ref – quality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</a:t>
            </a:r>
            <a:r>
              <a:rPr lang="en-US" err="1"/>
              <a:t>shesaid</a:t>
            </a:r>
            <a:r>
              <a:rPr lang="en-US"/>
              <a:t>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SWiP</a:t>
            </a:r>
            <a:r>
              <a:rPr lang="en-US"/>
              <a:t> – quality education; reduced inequalities; peace, justice and strong institutions</a:t>
            </a:r>
          </a:p>
          <a:p>
            <a:endParaRPr lang="en-US"/>
          </a:p>
          <a:p>
            <a:r>
              <a:rPr lang="en-US"/>
              <a:t>How do Librarians fit in?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Closing gaps in access to information and helping government, civil society and business to better understand local information needs;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Advancing digital inclusion through access to ICT, and dedicated staff to help people develop new digital skills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Promoting universal literacy, including media and information literacy, and digital literacy skills;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Serving as the heart of the research and academic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Preserving and providing access to the world’s culture and heritage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6820716-5409-881A-F89B-5859013BC30E}"/>
              </a:ext>
            </a:extLst>
          </p:cNvPr>
          <p:cNvSpPr txBox="1"/>
          <p:nvPr/>
        </p:nvSpPr>
        <p:spPr>
          <a:xfrm>
            <a:off x="6964391" y="1825133"/>
            <a:ext cx="3413852" cy="4466661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 i="1">
                <a:solidFill>
                  <a:schemeClr val="accent5">
                    <a:lumMod val="75000"/>
                  </a:schemeClr>
                </a:solidFill>
              </a:rPr>
              <a:t>Think about SDG 16 which has as its 10th target “Ensure public access to information and protect fundamental freedoms, in accordance with national legislation and international agreements” </a:t>
            </a:r>
          </a:p>
          <a:p>
            <a:endParaRPr lang="en-US"/>
          </a:p>
          <a:p>
            <a:r>
              <a:rPr lang="en-US"/>
              <a:t>Current landscape: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Western bias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Gender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Not all knowledges are represented</a:t>
            </a:r>
          </a:p>
          <a:p>
            <a:endParaRPr lang="en-US"/>
          </a:p>
          <a:p>
            <a:r>
              <a:rPr lang="en-US"/>
              <a:t>Challenge to contribute  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For Innovation, reinvention etc.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Wikipedia as a tool for knowledge diffusion and the </a:t>
            </a:r>
            <a:r>
              <a:rPr lang="en-US" err="1"/>
              <a:t>decolonisation</a:t>
            </a:r>
            <a:r>
              <a:rPr lang="en-US"/>
              <a:t> of the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Africanisation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content about Africa and Africans, written by Africans, in the languages of Africans</a:t>
            </a:r>
          </a:p>
          <a:p>
            <a:endParaRPr lang="en-US"/>
          </a:p>
          <a:p>
            <a:r>
              <a:rPr lang="en-US"/>
              <a:t>For South African Librarians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 local (South African and African) content;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 add content in our official languages (not just English) either by writing in the languages or translating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local content to the sister projects </a:t>
            </a:r>
          </a:p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349795-AE2C-2CFA-5ECC-9909F8EABCB9}"/>
              </a:ext>
            </a:extLst>
          </p:cNvPr>
          <p:cNvSpPr txBox="1"/>
          <p:nvPr/>
        </p:nvSpPr>
        <p:spPr>
          <a:xfrm>
            <a:off x="400219" y="1121544"/>
            <a:ext cx="9978024" cy="5183004"/>
          </a:xfrm>
          <a:prstGeom prst="rect">
            <a:avLst/>
          </a:prstGeom>
          <a:solidFill>
            <a:schemeClr val="bg1"/>
          </a:solidFill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45718" tIns="45718" rIns="45718" bIns="45718" anchor="t">
            <a:normAutofit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 sz="1800"/>
              <a:t>2030 Agenda for Sustainable Development</a:t>
            </a:r>
          </a:p>
          <a:p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17 Sustainable Development Goals (SDGs)</a:t>
            </a:r>
          </a:p>
          <a:p>
            <a:endParaRPr lang="en-ZA" sz="1800"/>
          </a:p>
          <a:p>
            <a:r>
              <a:rPr lang="en-ZA" sz="1800"/>
              <a:t>Library as space and contributor to society</a:t>
            </a:r>
          </a:p>
          <a:p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citizen engagement, preservation of cultural heritage and the sharing of open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collection development with community in mind</a:t>
            </a:r>
            <a:br>
              <a:rPr lang="en-US" sz="1800"/>
            </a:br>
            <a:endParaRPr lang="en-US" sz="1800"/>
          </a:p>
          <a:p>
            <a:r>
              <a:rPr lang="en-US" sz="1800"/>
              <a:t>Wikimedia projects</a:t>
            </a:r>
          </a:p>
          <a:p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Wikipedia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err="1"/>
              <a:t>Wikispecies</a:t>
            </a: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err="1"/>
              <a:t>Wikisource</a:t>
            </a: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err="1"/>
              <a:t>Wikiversity</a:t>
            </a: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Campaigns</a:t>
            </a:r>
          </a:p>
          <a:p>
            <a:endParaRPr lang="en-US"/>
          </a:p>
          <a:p>
            <a:endParaRPr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8BAE9915-3E57-D145-4005-1A0FF0A90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52800" y="4249555"/>
            <a:ext cx="43205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1" descr="Stellenbosch University">
            <a:extLst>
              <a:ext uri="{FF2B5EF4-FFF2-40B4-BE49-F238E27FC236}">
                <a16:creationId xmlns:a16="http://schemas.microsoft.com/office/drawing/2014/main" id="{562E5C9E-08F0-3F5C-1232-9744BB908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332" y="4807815"/>
            <a:ext cx="1647201" cy="98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circular chart with different icons&#10;&#10;Description automatically generated">
            <a:extLst>
              <a:ext uri="{FF2B5EF4-FFF2-40B4-BE49-F238E27FC236}">
                <a16:creationId xmlns:a16="http://schemas.microsoft.com/office/drawing/2014/main" id="{48130BB8-17C9-6445-43D2-79EFC4F79A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384" y="1193733"/>
            <a:ext cx="1624007" cy="1624007"/>
          </a:xfrm>
          <a:prstGeom prst="rect">
            <a:avLst/>
          </a:prstGeom>
        </p:spPr>
      </p:pic>
      <p:pic>
        <p:nvPicPr>
          <p:cNvPr id="12" name="Audio 11">
            <a:extLst>
              <a:ext uri="{FF2B5EF4-FFF2-40B4-BE49-F238E27FC236}">
                <a16:creationId xmlns:a16="http://schemas.microsoft.com/office/drawing/2014/main" id="{EC6EDCEC-01E8-D9A1-A162-6B3985F1C10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8043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112702">
        <p159:morph option="byObject"/>
      </p:transition>
    </mc:Choice>
    <mc:Fallback>
      <p:transition spd="slow" advTm="1127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DA33A5-3B4F-2461-759F-BF897CA61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LIASA slides-04.jpg" descr="LIASA slides-04.jpg">
            <a:extLst>
              <a:ext uri="{FF2B5EF4-FFF2-40B4-BE49-F238E27FC236}">
                <a16:creationId xmlns:a16="http://schemas.microsoft.com/office/drawing/2014/main" id="{796444FE-E0A2-EF86-AD18-479BB533A8B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78" y="-3"/>
            <a:ext cx="12191243" cy="6858005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itle 1">
            <a:extLst>
              <a:ext uri="{FF2B5EF4-FFF2-40B4-BE49-F238E27FC236}">
                <a16:creationId xmlns:a16="http://schemas.microsoft.com/office/drawing/2014/main" id="{A15EB216-91E4-F7F0-DEB0-94F7AFB20E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0220" y="211062"/>
            <a:ext cx="6258772" cy="815725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28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/>
              <a:t>SDGs, Librarians and Wikimedia Projects</a:t>
            </a:r>
            <a:br>
              <a:rPr lang="en-ZA"/>
            </a:br>
            <a:r>
              <a:rPr lang="en-ZA" sz="2200"/>
              <a:t>Ingrid Thomson &amp; Jeremiah Pietersen</a:t>
            </a:r>
            <a:endParaRPr lang="en-ZA"/>
          </a:p>
        </p:txBody>
      </p:sp>
      <p:sp>
        <p:nvSpPr>
          <p:cNvPr id="107" name="Title 1">
            <a:extLst>
              <a:ext uri="{FF2B5EF4-FFF2-40B4-BE49-F238E27FC236}">
                <a16:creationId xmlns:a16="http://schemas.microsoft.com/office/drawing/2014/main" id="{C1876F0C-E4CD-5FBF-0217-B061AE121F0C}"/>
              </a:ext>
            </a:extLst>
          </p:cNvPr>
          <p:cNvSpPr txBox="1"/>
          <p:nvPr/>
        </p:nvSpPr>
        <p:spPr>
          <a:xfrm>
            <a:off x="400219" y="1121544"/>
            <a:ext cx="9978024" cy="536643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8" tIns="45718" rIns="45718" bIns="45718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"Imagine a world in which every single human being can freely share in the sum of all knowledge. That’s our commitment.”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Wikimedia Vision</a:t>
            </a:r>
          </a:p>
          <a:p>
            <a:endParaRPr lang="en-ZA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“A strong and united global library field powering literate, informed and participatory societies.”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IFLA Vision</a:t>
            </a:r>
            <a:endParaRPr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31C9705-31E5-BA29-E285-0AA7EB45C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418" y="1690920"/>
            <a:ext cx="1241028" cy="113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CT among top 10 emerging-economy universities | Faculty of Health Sciences">
            <a:extLst>
              <a:ext uri="{FF2B5EF4-FFF2-40B4-BE49-F238E27FC236}">
                <a16:creationId xmlns:a16="http://schemas.microsoft.com/office/drawing/2014/main" id="{23EC682F-78D2-FBCE-9321-006800E18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788" y="2952538"/>
            <a:ext cx="2630288" cy="19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2BF563-38AC-79FE-CB26-2E95CEEFA1FA}"/>
              </a:ext>
            </a:extLst>
          </p:cNvPr>
          <p:cNvSpPr txBox="1"/>
          <p:nvPr/>
        </p:nvSpPr>
        <p:spPr>
          <a:xfrm>
            <a:off x="400219" y="1813102"/>
            <a:ext cx="3076907" cy="4479414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92500" lnSpcReduction="1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2030 Agenda for Sustainable Development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17 Sustainable Development Goals (SDGs)</a:t>
            </a:r>
          </a:p>
          <a:p>
            <a:endParaRPr lang="en-ZA"/>
          </a:p>
          <a:p>
            <a:r>
              <a:rPr lang="en-ZA"/>
              <a:t>Library as space and contributor to society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citizen engagement, preservation of cultural heritage and the sharing of open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collection development with community in mind</a:t>
            </a:r>
            <a:br>
              <a:rPr lang="en-US"/>
            </a:br>
            <a:endParaRPr lang="en-US"/>
          </a:p>
          <a:p>
            <a:r>
              <a:rPr lang="en-US"/>
              <a:t>Wikimedia projects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Wikisource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Wikiversity</a:t>
            </a:r>
            <a:r>
              <a:rPr lang="en-US"/>
              <a:t> - </a:t>
            </a:r>
            <a:r>
              <a:rPr lang="en-US" err="1"/>
              <a:t>WikiJournal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Campaigns</a:t>
            </a:r>
          </a:p>
          <a:p>
            <a:endParaRPr lang="en-US"/>
          </a:p>
          <a:p>
            <a:endParaRPr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D97B8D-20EF-9315-7482-71B6C8A95AED}"/>
              </a:ext>
            </a:extLst>
          </p:cNvPr>
          <p:cNvSpPr txBox="1"/>
          <p:nvPr/>
        </p:nvSpPr>
        <p:spPr>
          <a:xfrm>
            <a:off x="6964391" y="1825133"/>
            <a:ext cx="3413852" cy="4466661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 i="1">
                <a:solidFill>
                  <a:schemeClr val="accent5">
                    <a:lumMod val="75000"/>
                  </a:schemeClr>
                </a:solidFill>
              </a:rPr>
              <a:t>Think about SDG 16 which has as its 10th target “Ensure public access to information and protect fundamental freedoms, in accordance with national legislation and international agreements” </a:t>
            </a:r>
          </a:p>
          <a:p>
            <a:endParaRPr lang="en-US"/>
          </a:p>
          <a:p>
            <a:r>
              <a:rPr lang="en-US"/>
              <a:t>Current landscape: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Western bias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Gender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Not all knowledges are represented</a:t>
            </a:r>
          </a:p>
          <a:p>
            <a:endParaRPr lang="en-US"/>
          </a:p>
          <a:p>
            <a:r>
              <a:rPr lang="en-US"/>
              <a:t>Challenge to contribute  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For Innovation, reinvention etc.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Wikipedia as a tool for knowledge diffusion and the </a:t>
            </a:r>
            <a:r>
              <a:rPr lang="en-US" err="1"/>
              <a:t>decolonisation</a:t>
            </a:r>
            <a:r>
              <a:rPr lang="en-US"/>
              <a:t> of the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Africanisation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content about Africa and Africans, written by Africans, in the languages of Africans</a:t>
            </a:r>
          </a:p>
          <a:p>
            <a:endParaRPr lang="en-US"/>
          </a:p>
          <a:p>
            <a:r>
              <a:rPr lang="en-US"/>
              <a:t>For South African Librarians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 local (South African and African) content;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 add content in our official languages (not just English) either by writing in the languages or translating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local content to the sister projects </a:t>
            </a:r>
          </a:p>
          <a:p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1AD17B0B-3123-5987-7676-A7493C796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52800" y="4249555"/>
            <a:ext cx="43205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86EB0B1-8802-0C3F-274F-E4AC9A4C806C}"/>
              </a:ext>
            </a:extLst>
          </p:cNvPr>
          <p:cNvSpPr txBox="1"/>
          <p:nvPr/>
        </p:nvSpPr>
        <p:spPr>
          <a:xfrm>
            <a:off x="400219" y="1121545"/>
            <a:ext cx="9978024" cy="5183004"/>
          </a:xfrm>
          <a:prstGeom prst="rect">
            <a:avLst/>
          </a:prstGeom>
          <a:solidFill>
            <a:schemeClr val="bg1"/>
          </a:solidFill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45718" tIns="45718" rIns="45718" bIns="45718" anchor="t">
            <a:normAutofit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 sz="1800"/>
              <a:t>How does Wikimedia and its projects contribute to the implementation of SDGs?</a:t>
            </a:r>
          </a:p>
          <a:p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Wikipedia – quality education; peace, justice and strong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err="1"/>
              <a:t>Wikispecies</a:t>
            </a:r>
            <a:r>
              <a:rPr lang="en-US" sz="1800"/>
              <a:t> – life on land/life under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Queering Wikipedia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#1lib1ref – quality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#</a:t>
            </a:r>
            <a:r>
              <a:rPr lang="en-US" sz="1800" err="1"/>
              <a:t>shesaid</a:t>
            </a:r>
            <a:r>
              <a:rPr lang="en-US" sz="1800"/>
              <a:t>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err="1"/>
              <a:t>SWiP</a:t>
            </a:r>
            <a:r>
              <a:rPr lang="en-US" sz="1800"/>
              <a:t> – quality education; reduced inequalities; peace, justice and strong institutions</a:t>
            </a:r>
          </a:p>
          <a:p>
            <a:endParaRPr lang="en-US" sz="1800"/>
          </a:p>
          <a:p>
            <a:r>
              <a:rPr lang="en-US" sz="1800"/>
              <a:t>How do Librarians fit in?</a:t>
            </a:r>
          </a:p>
          <a:p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Closing gaps in access to information and helping government, civil society and business to better understand local information needs;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Advancing digital inclusion through access to ICT, and dedicated staff to help people develop new digital skills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Promoting universal literacy, including media and information literacy, and digital literacy skills;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Serving as the heart of the research and academic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Preserving and providing access to the world’s culture and heritage</a:t>
            </a:r>
          </a:p>
        </p:txBody>
      </p:sp>
      <p:pic>
        <p:nvPicPr>
          <p:cNvPr id="1031" name="Picture 1" descr="Stellenbosch University">
            <a:extLst>
              <a:ext uri="{FF2B5EF4-FFF2-40B4-BE49-F238E27FC236}">
                <a16:creationId xmlns:a16="http://schemas.microsoft.com/office/drawing/2014/main" id="{12491F4A-1D17-BEE4-05D7-4E043E09D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332" y="4807815"/>
            <a:ext cx="1647201" cy="98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udio 9">
            <a:extLst>
              <a:ext uri="{FF2B5EF4-FFF2-40B4-BE49-F238E27FC236}">
                <a16:creationId xmlns:a16="http://schemas.microsoft.com/office/drawing/2014/main" id="{C29164FA-74C8-3D44-827C-9B06FEFBE17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5442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94996">
        <p159:morph option="byObject"/>
      </p:transition>
    </mc:Choice>
    <mc:Fallback>
      <p:transition spd="slow" advTm="949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A6605-A4ED-058E-2E49-B02DB9754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LIASA slides-04.jpg" descr="LIASA slides-04.jpg">
            <a:extLst>
              <a:ext uri="{FF2B5EF4-FFF2-40B4-BE49-F238E27FC236}">
                <a16:creationId xmlns:a16="http://schemas.microsoft.com/office/drawing/2014/main" id="{285FC8D2-653B-6176-DE88-4531E1BE9F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78" y="-3"/>
            <a:ext cx="12191243" cy="6858005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itle 1">
            <a:extLst>
              <a:ext uri="{FF2B5EF4-FFF2-40B4-BE49-F238E27FC236}">
                <a16:creationId xmlns:a16="http://schemas.microsoft.com/office/drawing/2014/main" id="{2C53A9E8-1AFF-FBA7-6B6A-1B7FF901A6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0220" y="211062"/>
            <a:ext cx="6258772" cy="815725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28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/>
              <a:t>SDGs, Librarians and Wikimedia Projects</a:t>
            </a:r>
            <a:br>
              <a:rPr lang="en-ZA"/>
            </a:br>
            <a:r>
              <a:rPr lang="en-ZA" sz="2200"/>
              <a:t>Ingrid Thomson &amp; Jeremiah Pietersen</a:t>
            </a:r>
            <a:endParaRPr lang="en-ZA"/>
          </a:p>
        </p:txBody>
      </p:sp>
      <p:sp>
        <p:nvSpPr>
          <p:cNvPr id="107" name="Title 1">
            <a:extLst>
              <a:ext uri="{FF2B5EF4-FFF2-40B4-BE49-F238E27FC236}">
                <a16:creationId xmlns:a16="http://schemas.microsoft.com/office/drawing/2014/main" id="{46F91F8B-3F8B-D43C-BBBD-DDE955066DE8}"/>
              </a:ext>
            </a:extLst>
          </p:cNvPr>
          <p:cNvSpPr txBox="1"/>
          <p:nvPr/>
        </p:nvSpPr>
        <p:spPr>
          <a:xfrm>
            <a:off x="400219" y="1121544"/>
            <a:ext cx="9978024" cy="536643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8" tIns="45718" rIns="45718" bIns="45718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"Imagine a world in which every single human being can freely share in the sum of all knowledge. That’s our commitment.”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Wikimedia Vision</a:t>
            </a:r>
          </a:p>
          <a:p>
            <a:endParaRPr lang="en-ZA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“A strong and united global library field powering literate, informed and participatory societies.”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IFLA Vision</a:t>
            </a:r>
            <a:endParaRPr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3E5009D-F0F8-50A6-D77F-AB1C68082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418" y="1690920"/>
            <a:ext cx="1241028" cy="113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CT among top 10 emerging-economy universities | Faculty of Health Sciences">
            <a:extLst>
              <a:ext uri="{FF2B5EF4-FFF2-40B4-BE49-F238E27FC236}">
                <a16:creationId xmlns:a16="http://schemas.microsoft.com/office/drawing/2014/main" id="{F15B7F20-3919-11FE-0550-11E1C8FF4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788" y="2952538"/>
            <a:ext cx="2630288" cy="19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09FD48-5921-A95B-C548-10D5DCD0AB58}"/>
              </a:ext>
            </a:extLst>
          </p:cNvPr>
          <p:cNvSpPr txBox="1"/>
          <p:nvPr/>
        </p:nvSpPr>
        <p:spPr>
          <a:xfrm>
            <a:off x="400219" y="1813102"/>
            <a:ext cx="3076907" cy="4479414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92500" lnSpcReduction="1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2030 Agenda for Sustainable Development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17 Sustainable Development Goals (SDGs)</a:t>
            </a:r>
          </a:p>
          <a:p>
            <a:endParaRPr lang="en-ZA"/>
          </a:p>
          <a:p>
            <a:r>
              <a:rPr lang="en-ZA"/>
              <a:t>Library as space and contributor to society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citizen engagement, preservation of cultural heritage and the sharing of open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collection development with community in mind</a:t>
            </a:r>
            <a:br>
              <a:rPr lang="en-US"/>
            </a:br>
            <a:endParaRPr lang="en-US"/>
          </a:p>
          <a:p>
            <a:r>
              <a:rPr lang="en-US"/>
              <a:t>Wikimedia projects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Wikisource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Wikiversity</a:t>
            </a:r>
            <a:r>
              <a:rPr lang="en-US"/>
              <a:t> - </a:t>
            </a:r>
            <a:r>
              <a:rPr lang="en-US" err="1"/>
              <a:t>WikiJournal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Campaigns</a:t>
            </a:r>
          </a:p>
          <a:p>
            <a:endParaRPr lang="en-US"/>
          </a:p>
          <a:p>
            <a:endParaRPr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444499E-375F-561A-1FC5-411F1A577806}"/>
              </a:ext>
            </a:extLst>
          </p:cNvPr>
          <p:cNvSpPr txBox="1"/>
          <p:nvPr/>
        </p:nvSpPr>
        <p:spPr>
          <a:xfrm>
            <a:off x="3582084" y="1825133"/>
            <a:ext cx="3287866" cy="4479415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How does Wikimedia and its projects contribute to the implementation of SDGs?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 – quality education; peace, justice and strong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r>
              <a:rPr lang="en-US"/>
              <a:t> – life on land/life under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Queering Wikipedia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#1lib1ref – quality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</a:t>
            </a:r>
            <a:r>
              <a:rPr lang="en-US" err="1"/>
              <a:t>shesaid</a:t>
            </a:r>
            <a:r>
              <a:rPr lang="en-US"/>
              <a:t>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SWiP</a:t>
            </a:r>
            <a:r>
              <a:rPr lang="en-US"/>
              <a:t> – quality education; reduced inequalities; peace, justice and strong institutions</a:t>
            </a:r>
          </a:p>
          <a:p>
            <a:endParaRPr lang="en-US"/>
          </a:p>
          <a:p>
            <a:r>
              <a:rPr lang="en-US"/>
              <a:t>How do Librarians fit in?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Closing gaps in access to information and helping government, civil society and business to better understand local information needs;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Advancing digital inclusion through access to ICT, and dedicated staff to help people develop new digital skills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Promoting universal literacy, including media and information literacy, and digital literacy skills;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Serving as the heart of the research and academic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Preserving and providing access to the world’s culture and heritage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43046C3-1442-8DE8-90BE-18554C751F89}"/>
              </a:ext>
            </a:extLst>
          </p:cNvPr>
          <p:cNvSpPr txBox="1"/>
          <p:nvPr/>
        </p:nvSpPr>
        <p:spPr>
          <a:xfrm>
            <a:off x="400219" y="1121545"/>
            <a:ext cx="9978024" cy="5170250"/>
          </a:xfrm>
          <a:prstGeom prst="rect">
            <a:avLst/>
          </a:prstGeom>
          <a:solidFill>
            <a:schemeClr val="bg1"/>
          </a:solidFill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 sz="2100" i="1">
                <a:solidFill>
                  <a:schemeClr val="accent5">
                    <a:lumMod val="75000"/>
                  </a:schemeClr>
                </a:solidFill>
              </a:rPr>
              <a:t>Think about SDG 16, which has, as its 10th target “Ensure public access to information and protect fundamental freedoms, in accordance with national legislation and international agreements” </a:t>
            </a:r>
          </a:p>
          <a:p>
            <a:endParaRPr lang="en-US" sz="2100"/>
          </a:p>
          <a:p>
            <a:r>
              <a:rPr lang="en-US" sz="2100"/>
              <a:t>Current landscape: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/>
              <a:t>Western bias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/>
              <a:t>Gender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/>
              <a:t>Not all knowledges are represented</a:t>
            </a:r>
          </a:p>
          <a:p>
            <a:endParaRPr lang="en-US" sz="2100"/>
          </a:p>
          <a:p>
            <a:r>
              <a:rPr lang="en-US" sz="2100"/>
              <a:t>Challenge to contribute  </a:t>
            </a:r>
          </a:p>
          <a:p>
            <a:endParaRPr lang="en-US" sz="21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/>
              <a:t>For Innovation, reinvention etc.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/>
              <a:t>Using Wikipedia as a tool for knowledge diffusion and the </a:t>
            </a:r>
            <a:r>
              <a:rPr lang="en-US" sz="2100" err="1"/>
              <a:t>decolonisation</a:t>
            </a:r>
            <a:r>
              <a:rPr lang="en-US" sz="2100"/>
              <a:t> of the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err="1"/>
              <a:t>Africanisation</a:t>
            </a:r>
            <a:endParaRPr lang="en-US" sz="21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/>
              <a:t>Adding content about Africa and Africans, written by Africans, in the languages of Africans</a:t>
            </a:r>
          </a:p>
          <a:p>
            <a:endParaRPr lang="en-US" sz="2100"/>
          </a:p>
          <a:p>
            <a:r>
              <a:rPr lang="en-US" sz="2100"/>
              <a:t>For South African Librarians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/>
              <a:t>add local (South African and African) content;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/>
              <a:t>to add content in our official languages (not just English) either by writing in the languages or translating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/>
              <a:t>Adding local content to the sister projects </a:t>
            </a:r>
          </a:p>
          <a:p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D86EEA5-7E59-37FC-EAE2-38594FF33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52800" y="4249555"/>
            <a:ext cx="43205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1" descr="Stellenbosch University">
            <a:extLst>
              <a:ext uri="{FF2B5EF4-FFF2-40B4-BE49-F238E27FC236}">
                <a16:creationId xmlns:a16="http://schemas.microsoft.com/office/drawing/2014/main" id="{72039C80-321B-5BF1-0DC0-8889A4AAB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332" y="4807815"/>
            <a:ext cx="1647201" cy="98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udio 9">
            <a:extLst>
              <a:ext uri="{FF2B5EF4-FFF2-40B4-BE49-F238E27FC236}">
                <a16:creationId xmlns:a16="http://schemas.microsoft.com/office/drawing/2014/main" id="{7C01C573-0F86-60E5-18AB-886ACA2DE1B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714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75945">
        <p159:morph option="byObject"/>
      </p:transition>
    </mc:Choice>
    <mc:Fallback>
      <p:transition spd="slow" advTm="7594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3C2A3-5471-2EFC-C1C2-345AB2DAE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LIASA slides-04.jpg" descr="LIASA slides-04.jpg">
            <a:extLst>
              <a:ext uri="{FF2B5EF4-FFF2-40B4-BE49-F238E27FC236}">
                <a16:creationId xmlns:a16="http://schemas.microsoft.com/office/drawing/2014/main" id="{1C9B1C05-F672-31A2-F6E2-86AB4563B0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78" y="-3"/>
            <a:ext cx="12191243" cy="6858005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itle 1">
            <a:extLst>
              <a:ext uri="{FF2B5EF4-FFF2-40B4-BE49-F238E27FC236}">
                <a16:creationId xmlns:a16="http://schemas.microsoft.com/office/drawing/2014/main" id="{C9037949-B934-CFEC-89E1-F5759EE996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0220" y="211062"/>
            <a:ext cx="6258772" cy="815725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28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/>
              <a:t>SDGs, Librarians and Wikimedia Projects</a:t>
            </a:r>
            <a:br>
              <a:rPr lang="en-ZA"/>
            </a:br>
            <a:r>
              <a:rPr lang="en-ZA" sz="2200"/>
              <a:t>Ingrid Thomson &amp; Jeremiah Pietersen</a:t>
            </a:r>
            <a:endParaRPr lang="en-ZA"/>
          </a:p>
        </p:txBody>
      </p:sp>
      <p:sp>
        <p:nvSpPr>
          <p:cNvPr id="107" name="Title 1">
            <a:extLst>
              <a:ext uri="{FF2B5EF4-FFF2-40B4-BE49-F238E27FC236}">
                <a16:creationId xmlns:a16="http://schemas.microsoft.com/office/drawing/2014/main" id="{8F87A530-4154-A438-99FA-9B1A28845008}"/>
              </a:ext>
            </a:extLst>
          </p:cNvPr>
          <p:cNvSpPr txBox="1"/>
          <p:nvPr/>
        </p:nvSpPr>
        <p:spPr>
          <a:xfrm>
            <a:off x="400219" y="1121544"/>
            <a:ext cx="9978024" cy="536643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8" tIns="45718" rIns="45718" bIns="45718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"Imagine a world in which every single human being can freely share in the sum of all knowledge. That’s our commitment.”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Wikimedia Vision</a:t>
            </a:r>
          </a:p>
          <a:p>
            <a:endParaRPr lang="en-ZA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ZA" i="1">
                <a:solidFill>
                  <a:schemeClr val="accent6">
                    <a:lumMod val="50000"/>
                  </a:schemeClr>
                </a:solidFill>
              </a:rPr>
              <a:t>“A strong and united global library field powering literate, informed and participatory societies.” – </a:t>
            </a:r>
            <a:r>
              <a:rPr lang="en-ZA">
                <a:solidFill>
                  <a:schemeClr val="accent6">
                    <a:lumMod val="50000"/>
                  </a:schemeClr>
                </a:solidFill>
              </a:rPr>
              <a:t>IFLA Vision</a:t>
            </a:r>
            <a:endParaRPr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2695F62-4EE3-E93B-203B-4870364BD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418" y="1690920"/>
            <a:ext cx="1241028" cy="113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CT among top 10 emerging-economy universities | Faculty of Health Sciences">
            <a:extLst>
              <a:ext uri="{FF2B5EF4-FFF2-40B4-BE49-F238E27FC236}">
                <a16:creationId xmlns:a16="http://schemas.microsoft.com/office/drawing/2014/main" id="{3F4ACD1E-4229-E8AF-EA5F-C92E7CCEE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788" y="2952538"/>
            <a:ext cx="2630288" cy="19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0ECE82-E1F6-587A-E149-71F39D4BC78C}"/>
              </a:ext>
            </a:extLst>
          </p:cNvPr>
          <p:cNvSpPr txBox="1"/>
          <p:nvPr/>
        </p:nvSpPr>
        <p:spPr>
          <a:xfrm>
            <a:off x="400219" y="1813102"/>
            <a:ext cx="3076907" cy="4479414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92500" lnSpcReduction="1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2030 Agenda for Sustainable Development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17 Sustainable Development Goals (SDGs)</a:t>
            </a:r>
          </a:p>
          <a:p>
            <a:endParaRPr lang="en-ZA"/>
          </a:p>
          <a:p>
            <a:r>
              <a:rPr lang="en-ZA"/>
              <a:t>Library as space and contributor to society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citizen engagement, preservation of cultural heritage and the sharing of open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collection development with community in mind</a:t>
            </a:r>
            <a:br>
              <a:rPr lang="en-US"/>
            </a:br>
            <a:endParaRPr lang="en-US"/>
          </a:p>
          <a:p>
            <a:r>
              <a:rPr lang="en-US"/>
              <a:t>Wikimedia projects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Wikisource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Wikiversity</a:t>
            </a:r>
            <a:r>
              <a:rPr lang="en-US"/>
              <a:t> - </a:t>
            </a:r>
            <a:r>
              <a:rPr lang="en-US" err="1"/>
              <a:t>WikiJournal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Campaigns</a:t>
            </a:r>
          </a:p>
          <a:p>
            <a:endParaRPr lang="en-US"/>
          </a:p>
          <a:p>
            <a:endParaRPr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24A757E-AE24-B4D3-CEDA-39F71E51FD8A}"/>
              </a:ext>
            </a:extLst>
          </p:cNvPr>
          <p:cNvSpPr txBox="1"/>
          <p:nvPr/>
        </p:nvSpPr>
        <p:spPr>
          <a:xfrm>
            <a:off x="3582084" y="1825133"/>
            <a:ext cx="3287866" cy="4479415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/>
              <a:t>How does Wikimedia and its projects contribute to the implementation of SDGs?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Wikipedia – quality education; peace, justice and strong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Wikispecies</a:t>
            </a:r>
            <a:r>
              <a:rPr lang="en-US"/>
              <a:t> – life on land/life under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Queering Wikipedia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#1lib1ref – quality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#</a:t>
            </a:r>
            <a:r>
              <a:rPr lang="en-US" err="1"/>
              <a:t>shesaid</a:t>
            </a:r>
            <a:r>
              <a:rPr lang="en-US"/>
              <a:t> – gender 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SWiP</a:t>
            </a:r>
            <a:r>
              <a:rPr lang="en-US"/>
              <a:t> – quality education; reduced inequalities; peace, justice and strong institutions</a:t>
            </a:r>
          </a:p>
          <a:p>
            <a:endParaRPr lang="en-US"/>
          </a:p>
          <a:p>
            <a:r>
              <a:rPr lang="en-US"/>
              <a:t>How do Librarians fit in?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Closing gaps in access to information and helping government, civil society and business to better understand local information needs;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Advancing digital inclusion through access to ICT, and dedicated staff to help people develop new digital skills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Promoting universal literacy, including media and information literacy, and digital literacy skills;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Serving as the heart of the research and academic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Preserving and providing access to the world’s culture and heritage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DCF4C6E-4F5D-C4CB-2FF0-9A2FFBED6FD3}"/>
              </a:ext>
            </a:extLst>
          </p:cNvPr>
          <p:cNvSpPr txBox="1"/>
          <p:nvPr/>
        </p:nvSpPr>
        <p:spPr>
          <a:xfrm>
            <a:off x="6964391" y="1825133"/>
            <a:ext cx="3413852" cy="4466661"/>
          </a:xfrm>
          <a:prstGeom prst="rect">
            <a:avLst/>
          </a:prstGeom>
          <a:noFill/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5718" tIns="45718" rIns="45718" bIns="45718" anchor="t">
            <a:normAutofit fontScale="85000" lnSpcReduction="20000"/>
          </a:bodyPr>
          <a:lstStyle>
            <a:lvl1pPr>
              <a:defRPr sz="1400">
                <a:solidFill>
                  <a:srgbClr val="008B4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rPr lang="en-US" i="1">
                <a:solidFill>
                  <a:schemeClr val="accent5">
                    <a:lumMod val="75000"/>
                  </a:schemeClr>
                </a:solidFill>
              </a:rPr>
              <a:t>Think about SDG 16 which has as its 10th target “Ensure public access to information and protect fundamental freedoms, in accordance with national legislation and international agreements” </a:t>
            </a:r>
          </a:p>
          <a:p>
            <a:endParaRPr lang="en-US"/>
          </a:p>
          <a:p>
            <a:r>
              <a:rPr lang="en-US"/>
              <a:t>Current landscape: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Western bias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Gender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Not all knowledges are represented</a:t>
            </a:r>
          </a:p>
          <a:p>
            <a:endParaRPr lang="en-US"/>
          </a:p>
          <a:p>
            <a:r>
              <a:rPr lang="en-US"/>
              <a:t>Challenge to contribute  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Wikipedia as a tool for knowledge diffusion and the </a:t>
            </a:r>
            <a:r>
              <a:rPr lang="en-US" err="1"/>
              <a:t>decolonisation</a:t>
            </a:r>
            <a:r>
              <a:rPr lang="en-US"/>
              <a:t> of the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Africanisation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content about Africa and Africans, written by Africans, in the languages of Africans</a:t>
            </a:r>
          </a:p>
          <a:p>
            <a:endParaRPr lang="en-US"/>
          </a:p>
          <a:p>
            <a:r>
              <a:rPr lang="en-US"/>
              <a:t>For South African Librarians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 local (South African and African) content;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 add content in our official languages (not just English) either by writing in the languages or translating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Adding local content to the sister projects </a:t>
            </a:r>
          </a:p>
          <a:p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55FE6C9-BD74-7BCD-DD12-179AECF43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52800" y="4249555"/>
            <a:ext cx="43205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1" descr="Stellenbosch University">
            <a:extLst>
              <a:ext uri="{FF2B5EF4-FFF2-40B4-BE49-F238E27FC236}">
                <a16:creationId xmlns:a16="http://schemas.microsoft.com/office/drawing/2014/main" id="{72365F84-FF60-FD4B-D576-4867DBCD8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332" y="4807815"/>
            <a:ext cx="1647201" cy="98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0598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90C19372121A4FA92BADC811D46EF1" ma:contentTypeVersion="18" ma:contentTypeDescription="Create a new document." ma:contentTypeScope="" ma:versionID="43f401c4a57a956403d6f72af89f016b">
  <xsd:schema xmlns:xsd="http://www.w3.org/2001/XMLSchema" xmlns:xs="http://www.w3.org/2001/XMLSchema" xmlns:p="http://schemas.microsoft.com/office/2006/metadata/properties" xmlns:ns2="2be422f0-d8f0-4db3-aa95-fe108bb2645a" xmlns:ns3="3c2dc563-8f4c-45a5-bea6-1d402b76b2c6" targetNamespace="http://schemas.microsoft.com/office/2006/metadata/properties" ma:root="true" ma:fieldsID="1d2c4a2c47cb32e8487bfd8a257e0d01" ns2:_="" ns3:_="">
    <xsd:import namespace="2be422f0-d8f0-4db3-aa95-fe108bb2645a"/>
    <xsd:import namespace="3c2dc563-8f4c-45a5-bea6-1d402b76b2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e422f0-d8f0-4db3-aa95-fe108bb264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0946390-ccd8-4bda-990b-ec5ddfa6a5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2dc563-8f4c-45a5-bea6-1d402b76b2c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4253986-22e4-4297-ac94-94203565dd54}" ma:internalName="TaxCatchAll" ma:showField="CatchAllData" ma:web="3c2dc563-8f4c-45a5-bea6-1d402b76b2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A19441-EEAD-47CF-BF4D-2ADF864EF3DA}">
  <ds:schemaRefs>
    <ds:schemaRef ds:uri="2be422f0-d8f0-4db3-aa95-fe108bb2645a"/>
    <ds:schemaRef ds:uri="3c2dc563-8f4c-45a5-bea6-1d402b76b2c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8B283CE-613E-484C-8C31-663880855E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2601</Words>
  <Application>Microsoft Macintosh PowerPoint</Application>
  <PresentationFormat>Widescreen</PresentationFormat>
  <Paragraphs>378</Paragraphs>
  <Slides>7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SDGs, Librarians and Wikimedia Projects Ingrid Thomson &amp; Jeremiah Pietersen</vt:lpstr>
      <vt:lpstr>SDGs, Librarians and Wikimedia Projects Ingrid Thomson &amp; Jeremiah Pietersen</vt:lpstr>
      <vt:lpstr>SDGs, Librarians and Wikimedia Projects Ingrid Thomson &amp; Jeremiah Pietersen</vt:lpstr>
      <vt:lpstr>SDGs, Librarians and Wikimedia Projects Ingrid Thomson &amp; Jeremiah Pietersen</vt:lpstr>
      <vt:lpstr>SDGs, Librarians and Wikimedia Projects Ingrid Thomson &amp; Jeremiah Pietersen</vt:lpstr>
      <vt:lpstr>SDGs, Librarians and Wikimedia Projects Ingrid Thomson &amp; Jeremiah Pietersen</vt:lpstr>
      <vt:lpstr>SDGs, Librarians and Wikimedia Projects Ingrid Thomson &amp; Jeremiah Pietersen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Pietersen, Jeremiah [jeremiahp@sun.ac.za]</cp:lastModifiedBy>
  <cp:revision>1</cp:revision>
  <dcterms:modified xsi:type="dcterms:W3CDTF">2024-09-28T07:07:29Z</dcterms:modified>
</cp:coreProperties>
</file>