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9" r:id="rId4"/>
    <p:sldId id="258" r:id="rId5"/>
    <p:sldId id="260" r:id="rId6"/>
    <p:sldId id="263" r:id="rId7"/>
    <p:sldId id="261" r:id="rId8"/>
    <p:sldId id="274" r:id="rId9"/>
    <p:sldId id="262" r:id="rId10"/>
    <p:sldId id="275" r:id="rId11"/>
    <p:sldId id="264" r:id="rId12"/>
    <p:sldId id="265" r:id="rId13"/>
    <p:sldId id="273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9855" autoAdjust="0"/>
  </p:normalViewPr>
  <p:slideViewPr>
    <p:cSldViewPr snapToGrid="0" snapToObjects="1">
      <p:cViewPr>
        <p:scale>
          <a:sx n="103" d="100"/>
          <a:sy n="103" d="100"/>
        </p:scale>
        <p:origin x="-56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SATMGE_1.0\SATM\Output%20Tables%20(2010,%202030,%202040)_bm.xlsm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ara:Documents:Nuclear%20Cost_IRP%20Updat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ra\Google%20Drive\SATIM\Nuclear%20Study\Nuclear%20reactors_PRIS.xlsx" TargetMode="External"/><Relationship Id="rId2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ra\Google%20Drive\SATIM\Nuclear%20Study\Nuclear%20reactors_PRIS.xlsx" TargetMode="External"/><Relationship Id="rId2" Type="http://schemas.openxmlformats.org/officeDocument/2006/relationships/chartUserShapes" Target="../drawings/drawing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5"/>
          <c:order val="0"/>
          <c:tx>
            <c:strRef>
              <c:f>'[Output Tables (2010, 2030, 2040)_bm.xlsm]Demand'!$K$10</c:f>
              <c:strCache>
                <c:ptCount val="1"/>
                <c:pt idx="0">
                  <c:v>SO IRP moderate</c:v>
                </c:pt>
              </c:strCache>
            </c:strRef>
          </c:tx>
          <c:marker>
            <c:symbol val="none"/>
          </c:marker>
          <c:cat>
            <c:numRef>
              <c:f>'[Output Tables (2010, 2030, 2040)_bm.xlsm]Demand'!$E$16:$E$41</c:f>
              <c:numCache>
                <c:formatCode>General</c:formatCode>
                <c:ptCount val="26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  <c:pt idx="4">
                  <c:v>2019.0</c:v>
                </c:pt>
                <c:pt idx="5">
                  <c:v>2020.0</c:v>
                </c:pt>
                <c:pt idx="6">
                  <c:v>2021.0</c:v>
                </c:pt>
                <c:pt idx="7">
                  <c:v>2022.0</c:v>
                </c:pt>
                <c:pt idx="8">
                  <c:v>2023.0</c:v>
                </c:pt>
                <c:pt idx="9">
                  <c:v>2024.0</c:v>
                </c:pt>
                <c:pt idx="10">
                  <c:v>2025.0</c:v>
                </c:pt>
                <c:pt idx="11">
                  <c:v>2026.0</c:v>
                </c:pt>
                <c:pt idx="12">
                  <c:v>2027.0</c:v>
                </c:pt>
                <c:pt idx="13">
                  <c:v>2028.0</c:v>
                </c:pt>
                <c:pt idx="14">
                  <c:v>2029.0</c:v>
                </c:pt>
                <c:pt idx="15">
                  <c:v>2030.0</c:v>
                </c:pt>
                <c:pt idx="16">
                  <c:v>2031.0</c:v>
                </c:pt>
                <c:pt idx="17">
                  <c:v>2032.0</c:v>
                </c:pt>
                <c:pt idx="18">
                  <c:v>2033.0</c:v>
                </c:pt>
                <c:pt idx="19">
                  <c:v>2034.0</c:v>
                </c:pt>
                <c:pt idx="20">
                  <c:v>2035.0</c:v>
                </c:pt>
                <c:pt idx="21">
                  <c:v>2036.0</c:v>
                </c:pt>
                <c:pt idx="22">
                  <c:v>2037.0</c:v>
                </c:pt>
                <c:pt idx="23">
                  <c:v>2038.0</c:v>
                </c:pt>
                <c:pt idx="24">
                  <c:v>2039.0</c:v>
                </c:pt>
                <c:pt idx="25">
                  <c:v>2040.0</c:v>
                </c:pt>
              </c:numCache>
            </c:numRef>
          </c:cat>
          <c:val>
            <c:numRef>
              <c:f>'[Output Tables (2010, 2030, 2040)_bm.xlsm]Demand'!$K$16:$K$41</c:f>
              <c:numCache>
                <c:formatCode>0</c:formatCode>
                <c:ptCount val="26"/>
                <c:pt idx="0">
                  <c:v>285.526</c:v>
                </c:pt>
                <c:pt idx="1">
                  <c:v>298.3319999999989</c:v>
                </c:pt>
                <c:pt idx="2">
                  <c:v>310.41</c:v>
                </c:pt>
                <c:pt idx="3">
                  <c:v>319.523</c:v>
                </c:pt>
                <c:pt idx="4">
                  <c:v>327.4379999999989</c:v>
                </c:pt>
                <c:pt idx="5">
                  <c:v>336.178</c:v>
                </c:pt>
                <c:pt idx="6">
                  <c:v>340.946</c:v>
                </c:pt>
                <c:pt idx="7">
                  <c:v>349.164</c:v>
                </c:pt>
                <c:pt idx="8">
                  <c:v>358.2989999999986</c:v>
                </c:pt>
                <c:pt idx="9">
                  <c:v>368.136</c:v>
                </c:pt>
                <c:pt idx="10">
                  <c:v>377.4959999999986</c:v>
                </c:pt>
                <c:pt idx="11">
                  <c:v>379.8709999999999</c:v>
                </c:pt>
                <c:pt idx="12">
                  <c:v>391.0</c:v>
                </c:pt>
                <c:pt idx="13">
                  <c:v>402.2959999999989</c:v>
                </c:pt>
                <c:pt idx="14">
                  <c:v>407.175</c:v>
                </c:pt>
                <c:pt idx="15">
                  <c:v>416.41</c:v>
                </c:pt>
                <c:pt idx="16">
                  <c:v>427.572</c:v>
                </c:pt>
                <c:pt idx="17">
                  <c:v>440.175</c:v>
                </c:pt>
                <c:pt idx="18">
                  <c:v>450.03</c:v>
                </c:pt>
                <c:pt idx="19">
                  <c:v>460.968</c:v>
                </c:pt>
                <c:pt idx="20">
                  <c:v>473.2029999999999</c:v>
                </c:pt>
                <c:pt idx="21">
                  <c:v>486.0939999999989</c:v>
                </c:pt>
                <c:pt idx="22">
                  <c:v>496.368</c:v>
                </c:pt>
                <c:pt idx="23">
                  <c:v>507.5869999999989</c:v>
                </c:pt>
                <c:pt idx="24">
                  <c:v>519.276</c:v>
                </c:pt>
                <c:pt idx="25">
                  <c:v>530.777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D3C-4D1A-8CDD-7C511BC3AB06}"/>
            </c:ext>
          </c:extLst>
        </c:ser>
        <c:ser>
          <c:idx val="7"/>
          <c:order val="1"/>
          <c:tx>
            <c:strRef>
              <c:f>'[Output Tables (2010, 2030, 2040)_bm.xlsm]Demand'!$M$10</c:f>
              <c:strCache>
                <c:ptCount val="1"/>
                <c:pt idx="0">
                  <c:v>Best-Least.Cost</c:v>
                </c:pt>
              </c:strCache>
            </c:strRef>
          </c:tx>
          <c:spPr>
            <a:ln>
              <a:prstDash val="dash"/>
            </a:ln>
          </c:spPr>
          <c:marker>
            <c:symbol val="none"/>
          </c:marker>
          <c:cat>
            <c:numRef>
              <c:f>'[Output Tables (2010, 2030, 2040)_bm.xlsm]Demand'!$E$16:$E$41</c:f>
              <c:numCache>
                <c:formatCode>General</c:formatCode>
                <c:ptCount val="26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  <c:pt idx="4">
                  <c:v>2019.0</c:v>
                </c:pt>
                <c:pt idx="5">
                  <c:v>2020.0</c:v>
                </c:pt>
                <c:pt idx="6">
                  <c:v>2021.0</c:v>
                </c:pt>
                <c:pt idx="7">
                  <c:v>2022.0</c:v>
                </c:pt>
                <c:pt idx="8">
                  <c:v>2023.0</c:v>
                </c:pt>
                <c:pt idx="9">
                  <c:v>2024.0</c:v>
                </c:pt>
                <c:pt idx="10">
                  <c:v>2025.0</c:v>
                </c:pt>
                <c:pt idx="11">
                  <c:v>2026.0</c:v>
                </c:pt>
                <c:pt idx="12">
                  <c:v>2027.0</c:v>
                </c:pt>
                <c:pt idx="13">
                  <c:v>2028.0</c:v>
                </c:pt>
                <c:pt idx="14">
                  <c:v>2029.0</c:v>
                </c:pt>
                <c:pt idx="15">
                  <c:v>2030.0</c:v>
                </c:pt>
                <c:pt idx="16">
                  <c:v>2031.0</c:v>
                </c:pt>
                <c:pt idx="17">
                  <c:v>2032.0</c:v>
                </c:pt>
                <c:pt idx="18">
                  <c:v>2033.0</c:v>
                </c:pt>
                <c:pt idx="19">
                  <c:v>2034.0</c:v>
                </c:pt>
                <c:pt idx="20">
                  <c:v>2035.0</c:v>
                </c:pt>
                <c:pt idx="21">
                  <c:v>2036.0</c:v>
                </c:pt>
                <c:pt idx="22">
                  <c:v>2037.0</c:v>
                </c:pt>
                <c:pt idx="23">
                  <c:v>2038.0</c:v>
                </c:pt>
                <c:pt idx="24">
                  <c:v>2039.0</c:v>
                </c:pt>
                <c:pt idx="25">
                  <c:v>2040.0</c:v>
                </c:pt>
              </c:numCache>
            </c:numRef>
          </c:cat>
          <c:val>
            <c:numRef>
              <c:f>'[Output Tables (2010, 2030, 2040)_bm.xlsm]Demand'!$M$16:$M$41</c:f>
              <c:numCache>
                <c:formatCode>0</c:formatCode>
                <c:ptCount val="26"/>
                <c:pt idx="0">
                  <c:v>269.1107491357253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302.4927508692619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341.3122494724101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383.139806997529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444.3226129518653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520.234387630254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BD3C-4D1A-8CDD-7C511BC3AB06}"/>
            </c:ext>
          </c:extLst>
        </c:ser>
        <c:ser>
          <c:idx val="0"/>
          <c:order val="2"/>
          <c:tx>
            <c:strRef>
              <c:f>'[Output Tables (2010, 2030, 2040)_bm.xlsm]Demand'!$F$10</c:f>
              <c:strCache>
                <c:ptCount val="1"/>
                <c:pt idx="0">
                  <c:v>Green Shoots</c:v>
                </c:pt>
              </c:strCache>
            </c:strRef>
          </c:tx>
          <c:marker>
            <c:symbol val="none"/>
          </c:marker>
          <c:cat>
            <c:numRef>
              <c:f>'[Output Tables (2010, 2030, 2040)_bm.xlsm]Demand'!$E$16:$E$41</c:f>
              <c:numCache>
                <c:formatCode>General</c:formatCode>
                <c:ptCount val="26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  <c:pt idx="4">
                  <c:v>2019.0</c:v>
                </c:pt>
                <c:pt idx="5">
                  <c:v>2020.0</c:v>
                </c:pt>
                <c:pt idx="6">
                  <c:v>2021.0</c:v>
                </c:pt>
                <c:pt idx="7">
                  <c:v>2022.0</c:v>
                </c:pt>
                <c:pt idx="8">
                  <c:v>2023.0</c:v>
                </c:pt>
                <c:pt idx="9">
                  <c:v>2024.0</c:v>
                </c:pt>
                <c:pt idx="10">
                  <c:v>2025.0</c:v>
                </c:pt>
                <c:pt idx="11">
                  <c:v>2026.0</c:v>
                </c:pt>
                <c:pt idx="12">
                  <c:v>2027.0</c:v>
                </c:pt>
                <c:pt idx="13">
                  <c:v>2028.0</c:v>
                </c:pt>
                <c:pt idx="14">
                  <c:v>2029.0</c:v>
                </c:pt>
                <c:pt idx="15">
                  <c:v>2030.0</c:v>
                </c:pt>
                <c:pt idx="16">
                  <c:v>2031.0</c:v>
                </c:pt>
                <c:pt idx="17">
                  <c:v>2032.0</c:v>
                </c:pt>
                <c:pt idx="18">
                  <c:v>2033.0</c:v>
                </c:pt>
                <c:pt idx="19">
                  <c:v>2034.0</c:v>
                </c:pt>
                <c:pt idx="20">
                  <c:v>2035.0</c:v>
                </c:pt>
                <c:pt idx="21">
                  <c:v>2036.0</c:v>
                </c:pt>
                <c:pt idx="22">
                  <c:v>2037.0</c:v>
                </c:pt>
                <c:pt idx="23">
                  <c:v>2038.0</c:v>
                </c:pt>
                <c:pt idx="24">
                  <c:v>2039.0</c:v>
                </c:pt>
                <c:pt idx="25">
                  <c:v>2040.0</c:v>
                </c:pt>
              </c:numCache>
            </c:numRef>
          </c:cat>
          <c:val>
            <c:numRef>
              <c:f>'[Output Tables (2010, 2030, 2040)_bm.xlsm]Demand'!$F$16:$F$41</c:f>
              <c:numCache>
                <c:formatCode>0</c:formatCode>
                <c:ptCount val="26"/>
                <c:pt idx="0">
                  <c:v>271.4239999999986</c:v>
                </c:pt>
                <c:pt idx="1">
                  <c:v>279.384</c:v>
                </c:pt>
                <c:pt idx="2">
                  <c:v>287.4789999999986</c:v>
                </c:pt>
                <c:pt idx="3">
                  <c:v>296.379</c:v>
                </c:pt>
                <c:pt idx="4">
                  <c:v>305.4179999999996</c:v>
                </c:pt>
                <c:pt idx="5">
                  <c:v>314.79</c:v>
                </c:pt>
                <c:pt idx="6">
                  <c:v>324.303</c:v>
                </c:pt>
                <c:pt idx="7">
                  <c:v>333.9289999999986</c:v>
                </c:pt>
                <c:pt idx="8">
                  <c:v>343.5609999999999</c:v>
                </c:pt>
                <c:pt idx="9">
                  <c:v>353.651</c:v>
                </c:pt>
                <c:pt idx="10">
                  <c:v>364.0559999999999</c:v>
                </c:pt>
                <c:pt idx="11">
                  <c:v>366.0339999999989</c:v>
                </c:pt>
                <c:pt idx="12">
                  <c:v>376.611</c:v>
                </c:pt>
                <c:pt idx="13">
                  <c:v>387.5059999999999</c:v>
                </c:pt>
                <c:pt idx="14">
                  <c:v>398.408</c:v>
                </c:pt>
                <c:pt idx="15">
                  <c:v>409.14</c:v>
                </c:pt>
                <c:pt idx="16">
                  <c:v>418.0009999999999</c:v>
                </c:pt>
                <c:pt idx="17">
                  <c:v>425.856</c:v>
                </c:pt>
                <c:pt idx="18">
                  <c:v>433.743</c:v>
                </c:pt>
                <c:pt idx="19">
                  <c:v>440.862</c:v>
                </c:pt>
                <c:pt idx="20">
                  <c:v>447.9259999999989</c:v>
                </c:pt>
                <c:pt idx="21">
                  <c:v>454.617</c:v>
                </c:pt>
                <c:pt idx="22">
                  <c:v>461.389</c:v>
                </c:pt>
                <c:pt idx="23">
                  <c:v>468.2719999999989</c:v>
                </c:pt>
                <c:pt idx="24">
                  <c:v>473.96</c:v>
                </c:pt>
                <c:pt idx="25">
                  <c:v>479.589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BD3C-4D1A-8CDD-7C511BC3AB06}"/>
            </c:ext>
          </c:extLst>
        </c:ser>
        <c:ser>
          <c:idx val="6"/>
          <c:order val="3"/>
          <c:tx>
            <c:strRef>
              <c:f>'[Output Tables (2010, 2030, 2040)_bm.xlsm]Demand'!$L$10</c:f>
              <c:strCache>
                <c:ptCount val="1"/>
                <c:pt idx="0">
                  <c:v>SO IRP Low</c:v>
                </c:pt>
              </c:strCache>
            </c:strRef>
          </c:tx>
          <c:marker>
            <c:symbol val="none"/>
          </c:marker>
          <c:cat>
            <c:numRef>
              <c:f>'[Output Tables (2010, 2030, 2040)_bm.xlsm]Demand'!$E$16:$E$41</c:f>
              <c:numCache>
                <c:formatCode>General</c:formatCode>
                <c:ptCount val="26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  <c:pt idx="4">
                  <c:v>2019.0</c:v>
                </c:pt>
                <c:pt idx="5">
                  <c:v>2020.0</c:v>
                </c:pt>
                <c:pt idx="6">
                  <c:v>2021.0</c:v>
                </c:pt>
                <c:pt idx="7">
                  <c:v>2022.0</c:v>
                </c:pt>
                <c:pt idx="8">
                  <c:v>2023.0</c:v>
                </c:pt>
                <c:pt idx="9">
                  <c:v>2024.0</c:v>
                </c:pt>
                <c:pt idx="10">
                  <c:v>2025.0</c:v>
                </c:pt>
                <c:pt idx="11">
                  <c:v>2026.0</c:v>
                </c:pt>
                <c:pt idx="12">
                  <c:v>2027.0</c:v>
                </c:pt>
                <c:pt idx="13">
                  <c:v>2028.0</c:v>
                </c:pt>
                <c:pt idx="14">
                  <c:v>2029.0</c:v>
                </c:pt>
                <c:pt idx="15">
                  <c:v>2030.0</c:v>
                </c:pt>
                <c:pt idx="16">
                  <c:v>2031.0</c:v>
                </c:pt>
                <c:pt idx="17">
                  <c:v>2032.0</c:v>
                </c:pt>
                <c:pt idx="18">
                  <c:v>2033.0</c:v>
                </c:pt>
                <c:pt idx="19">
                  <c:v>2034.0</c:v>
                </c:pt>
                <c:pt idx="20">
                  <c:v>2035.0</c:v>
                </c:pt>
                <c:pt idx="21">
                  <c:v>2036.0</c:v>
                </c:pt>
                <c:pt idx="22">
                  <c:v>2037.0</c:v>
                </c:pt>
                <c:pt idx="23">
                  <c:v>2038.0</c:v>
                </c:pt>
                <c:pt idx="24">
                  <c:v>2039.0</c:v>
                </c:pt>
                <c:pt idx="25">
                  <c:v>2040.0</c:v>
                </c:pt>
              </c:numCache>
            </c:numRef>
          </c:cat>
          <c:val>
            <c:numRef>
              <c:f>'[Output Tables (2010, 2030, 2040)_bm.xlsm]Demand'!$L$16:$L$41</c:f>
              <c:numCache>
                <c:formatCode>0</c:formatCode>
                <c:ptCount val="26"/>
                <c:pt idx="0">
                  <c:v>280.652</c:v>
                </c:pt>
                <c:pt idx="1">
                  <c:v>290.655</c:v>
                </c:pt>
                <c:pt idx="2">
                  <c:v>299.7259999999989</c:v>
                </c:pt>
                <c:pt idx="3">
                  <c:v>305.76</c:v>
                </c:pt>
                <c:pt idx="4">
                  <c:v>310.512</c:v>
                </c:pt>
                <c:pt idx="5">
                  <c:v>315.9299999999996</c:v>
                </c:pt>
                <c:pt idx="6">
                  <c:v>317.499</c:v>
                </c:pt>
                <c:pt idx="7">
                  <c:v>322.214</c:v>
                </c:pt>
                <c:pt idx="8">
                  <c:v>327.658</c:v>
                </c:pt>
                <c:pt idx="9">
                  <c:v>333.612</c:v>
                </c:pt>
                <c:pt idx="10">
                  <c:v>338.997</c:v>
                </c:pt>
                <c:pt idx="11">
                  <c:v>337.064</c:v>
                </c:pt>
                <c:pt idx="12">
                  <c:v>343.747</c:v>
                </c:pt>
                <c:pt idx="13">
                  <c:v>350.4209999999989</c:v>
                </c:pt>
                <c:pt idx="14">
                  <c:v>351.3570000000001</c:v>
                </c:pt>
                <c:pt idx="15">
                  <c:v>356.0009999999999</c:v>
                </c:pt>
                <c:pt idx="16">
                  <c:v>362.1720000000001</c:v>
                </c:pt>
                <c:pt idx="17">
                  <c:v>369.4179999999996</c:v>
                </c:pt>
                <c:pt idx="18">
                  <c:v>374.1929999999999</c:v>
                </c:pt>
                <c:pt idx="19">
                  <c:v>379.747</c:v>
                </c:pt>
                <c:pt idx="20">
                  <c:v>386.2309999999989</c:v>
                </c:pt>
                <c:pt idx="21">
                  <c:v>393.0969999999986</c:v>
                </c:pt>
                <c:pt idx="22">
                  <c:v>397.687</c:v>
                </c:pt>
                <c:pt idx="23">
                  <c:v>402.913</c:v>
                </c:pt>
                <c:pt idx="24">
                  <c:v>408.379</c:v>
                </c:pt>
                <c:pt idx="25">
                  <c:v>413.5609999999999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BD3C-4D1A-8CDD-7C511BC3AB06}"/>
            </c:ext>
          </c:extLst>
        </c:ser>
        <c:ser>
          <c:idx val="8"/>
          <c:order val="4"/>
          <c:tx>
            <c:strRef>
              <c:f>'[Output Tables (2010, 2030, 2040)_bm.xlsm]Demand'!$N$10</c:f>
              <c:strCache>
                <c:ptCount val="1"/>
                <c:pt idx="0">
                  <c:v>Worst-Least.Cost</c:v>
                </c:pt>
              </c:strCache>
            </c:strRef>
          </c:tx>
          <c:spPr>
            <a:ln>
              <a:prstDash val="dash"/>
            </a:ln>
          </c:spPr>
          <c:marker>
            <c:symbol val="none"/>
          </c:marker>
          <c:cat>
            <c:numRef>
              <c:f>'[Output Tables (2010, 2030, 2040)_bm.xlsm]Demand'!$E$16:$E$41</c:f>
              <c:numCache>
                <c:formatCode>General</c:formatCode>
                <c:ptCount val="26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  <c:pt idx="4">
                  <c:v>2019.0</c:v>
                </c:pt>
                <c:pt idx="5">
                  <c:v>2020.0</c:v>
                </c:pt>
                <c:pt idx="6">
                  <c:v>2021.0</c:v>
                </c:pt>
                <c:pt idx="7">
                  <c:v>2022.0</c:v>
                </c:pt>
                <c:pt idx="8">
                  <c:v>2023.0</c:v>
                </c:pt>
                <c:pt idx="9">
                  <c:v>2024.0</c:v>
                </c:pt>
                <c:pt idx="10">
                  <c:v>2025.0</c:v>
                </c:pt>
                <c:pt idx="11">
                  <c:v>2026.0</c:v>
                </c:pt>
                <c:pt idx="12">
                  <c:v>2027.0</c:v>
                </c:pt>
                <c:pt idx="13">
                  <c:v>2028.0</c:v>
                </c:pt>
                <c:pt idx="14">
                  <c:v>2029.0</c:v>
                </c:pt>
                <c:pt idx="15">
                  <c:v>2030.0</c:v>
                </c:pt>
                <c:pt idx="16">
                  <c:v>2031.0</c:v>
                </c:pt>
                <c:pt idx="17">
                  <c:v>2032.0</c:v>
                </c:pt>
                <c:pt idx="18">
                  <c:v>2033.0</c:v>
                </c:pt>
                <c:pt idx="19">
                  <c:v>2034.0</c:v>
                </c:pt>
                <c:pt idx="20">
                  <c:v>2035.0</c:v>
                </c:pt>
                <c:pt idx="21">
                  <c:v>2036.0</c:v>
                </c:pt>
                <c:pt idx="22">
                  <c:v>2037.0</c:v>
                </c:pt>
                <c:pt idx="23">
                  <c:v>2038.0</c:v>
                </c:pt>
                <c:pt idx="24">
                  <c:v>2039.0</c:v>
                </c:pt>
                <c:pt idx="25">
                  <c:v>2040.0</c:v>
                </c:pt>
              </c:numCache>
            </c:numRef>
          </c:cat>
          <c:val>
            <c:numRef>
              <c:f>'[Output Tables (2010, 2030, 2040)_bm.xlsm]Demand'!$N$16:$N$41</c:f>
              <c:numCache>
                <c:formatCode>0</c:formatCode>
                <c:ptCount val="26"/>
                <c:pt idx="0">
                  <c:v>269.5435538954593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297.370193879631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323.1436393947095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341.3836692165932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372.1124436777124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404.4176933196206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BD3C-4D1A-8CDD-7C511BC3AB06}"/>
            </c:ext>
          </c:extLst>
        </c:ser>
        <c:ser>
          <c:idx val="2"/>
          <c:order val="5"/>
          <c:tx>
            <c:strRef>
              <c:f>'[Output Tables (2010, 2030, 2040)_bm.xlsm]Demand'!$H$10</c:f>
              <c:strCache>
                <c:ptCount val="1"/>
                <c:pt idx="0">
                  <c:v>Weathering the Storm</c:v>
                </c:pt>
              </c:strCache>
            </c:strRef>
          </c:tx>
          <c:marker>
            <c:symbol val="none"/>
          </c:marker>
          <c:cat>
            <c:numRef>
              <c:f>'[Output Tables (2010, 2030, 2040)_bm.xlsm]Demand'!$E$16:$E$41</c:f>
              <c:numCache>
                <c:formatCode>General</c:formatCode>
                <c:ptCount val="26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  <c:pt idx="4">
                  <c:v>2019.0</c:v>
                </c:pt>
                <c:pt idx="5">
                  <c:v>2020.0</c:v>
                </c:pt>
                <c:pt idx="6">
                  <c:v>2021.0</c:v>
                </c:pt>
                <c:pt idx="7">
                  <c:v>2022.0</c:v>
                </c:pt>
                <c:pt idx="8">
                  <c:v>2023.0</c:v>
                </c:pt>
                <c:pt idx="9">
                  <c:v>2024.0</c:v>
                </c:pt>
                <c:pt idx="10">
                  <c:v>2025.0</c:v>
                </c:pt>
                <c:pt idx="11">
                  <c:v>2026.0</c:v>
                </c:pt>
                <c:pt idx="12">
                  <c:v>2027.0</c:v>
                </c:pt>
                <c:pt idx="13">
                  <c:v>2028.0</c:v>
                </c:pt>
                <c:pt idx="14">
                  <c:v>2029.0</c:v>
                </c:pt>
                <c:pt idx="15">
                  <c:v>2030.0</c:v>
                </c:pt>
                <c:pt idx="16">
                  <c:v>2031.0</c:v>
                </c:pt>
                <c:pt idx="17">
                  <c:v>2032.0</c:v>
                </c:pt>
                <c:pt idx="18">
                  <c:v>2033.0</c:v>
                </c:pt>
                <c:pt idx="19">
                  <c:v>2034.0</c:v>
                </c:pt>
                <c:pt idx="20">
                  <c:v>2035.0</c:v>
                </c:pt>
                <c:pt idx="21">
                  <c:v>2036.0</c:v>
                </c:pt>
                <c:pt idx="22">
                  <c:v>2037.0</c:v>
                </c:pt>
                <c:pt idx="23">
                  <c:v>2038.0</c:v>
                </c:pt>
                <c:pt idx="24">
                  <c:v>2039.0</c:v>
                </c:pt>
                <c:pt idx="25">
                  <c:v>2040.0</c:v>
                </c:pt>
              </c:numCache>
            </c:numRef>
          </c:cat>
          <c:val>
            <c:numRef>
              <c:f>'[Output Tables (2010, 2030, 2040)_bm.xlsm]Demand'!$H$16:$H$41</c:f>
              <c:numCache>
                <c:formatCode>0</c:formatCode>
                <c:ptCount val="26"/>
                <c:pt idx="0">
                  <c:v>267.139</c:v>
                </c:pt>
                <c:pt idx="1">
                  <c:v>272.9139999999989</c:v>
                </c:pt>
                <c:pt idx="2">
                  <c:v>278.5059999999999</c:v>
                </c:pt>
                <c:pt idx="3">
                  <c:v>284.615</c:v>
                </c:pt>
                <c:pt idx="4">
                  <c:v>290.616</c:v>
                </c:pt>
                <c:pt idx="5">
                  <c:v>296.4829999999992</c:v>
                </c:pt>
                <c:pt idx="6">
                  <c:v>302.4479999999999</c:v>
                </c:pt>
                <c:pt idx="7">
                  <c:v>308.4279999999989</c:v>
                </c:pt>
                <c:pt idx="8">
                  <c:v>314.5559999999999</c:v>
                </c:pt>
                <c:pt idx="9">
                  <c:v>320.808</c:v>
                </c:pt>
                <c:pt idx="10">
                  <c:v>326.7979999999989</c:v>
                </c:pt>
                <c:pt idx="11">
                  <c:v>323.9299999999996</c:v>
                </c:pt>
                <c:pt idx="12">
                  <c:v>329.588</c:v>
                </c:pt>
                <c:pt idx="13">
                  <c:v>334.88</c:v>
                </c:pt>
                <c:pt idx="14">
                  <c:v>340.317</c:v>
                </c:pt>
                <c:pt idx="15">
                  <c:v>344.747</c:v>
                </c:pt>
                <c:pt idx="16">
                  <c:v>349.065</c:v>
                </c:pt>
                <c:pt idx="17">
                  <c:v>353.445</c:v>
                </c:pt>
                <c:pt idx="18">
                  <c:v>357.608</c:v>
                </c:pt>
                <c:pt idx="19">
                  <c:v>361.7939999999986</c:v>
                </c:pt>
                <c:pt idx="20">
                  <c:v>365.4689999999989</c:v>
                </c:pt>
                <c:pt idx="21">
                  <c:v>369.17</c:v>
                </c:pt>
                <c:pt idx="22">
                  <c:v>372.8969999999989</c:v>
                </c:pt>
                <c:pt idx="23">
                  <c:v>376.648</c:v>
                </c:pt>
                <c:pt idx="24">
                  <c:v>380.425</c:v>
                </c:pt>
                <c:pt idx="25">
                  <c:v>384.245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BD3C-4D1A-8CDD-7C511BC3AB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20202328"/>
        <c:axId val="-2125330424"/>
      </c:lineChart>
      <c:catAx>
        <c:axId val="-2120202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5400000" vert="horz"/>
          <a:lstStyle/>
          <a:p>
            <a:pPr>
              <a:defRPr/>
            </a:pPr>
            <a:endParaRPr lang="en-US"/>
          </a:p>
        </c:txPr>
        <c:crossAx val="-2125330424"/>
        <c:crosses val="autoZero"/>
        <c:auto val="1"/>
        <c:lblAlgn val="ctr"/>
        <c:lblOffset val="100"/>
        <c:tickLblSkip val="5"/>
        <c:noMultiLvlLbl val="0"/>
      </c:catAx>
      <c:valAx>
        <c:axId val="-2125330424"/>
        <c:scaling>
          <c:orientation val="minMax"/>
          <c:min val="15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ZA"/>
                  <a:t>Annual Expected</a:t>
                </a:r>
                <a:r>
                  <a:rPr lang="en-ZA" baseline="0"/>
                  <a:t> Electricity Consumption - upstream of transmission (TWh)</a:t>
                </a:r>
                <a:endParaRPr lang="en-ZA"/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-21202023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8267482977888"/>
          <c:y val="0.282713447667527"/>
          <c:w val="0.230350086785448"/>
          <c:h val="0.366710812095025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Sheet1!$P$2</c:f>
              <c:strCache>
                <c:ptCount val="1"/>
                <c:pt idx="0">
                  <c:v>IRP Update</c:v>
                </c:pt>
              </c:strCache>
            </c:strRef>
          </c:tx>
          <c:invertIfNegative val="0"/>
          <c:cat>
            <c:strRef>
              <c:f>Sheet1!$K$3:$K$24</c:f>
              <c:strCache>
                <c:ptCount val="22"/>
                <c:pt idx="0">
                  <c:v>IRP 2010</c:v>
                </c:pt>
                <c:pt idx="1">
                  <c:v>EPRI IRP 2010 Low</c:v>
                </c:pt>
                <c:pt idx="2">
                  <c:v>EPRI IRP 2010 High</c:v>
                </c:pt>
                <c:pt idx="3">
                  <c:v>IEA2010 US High</c:v>
                </c:pt>
                <c:pt idx="4">
                  <c:v>EPRI 2008</c:v>
                </c:pt>
                <c:pt idx="5">
                  <c:v>EIA 2008</c:v>
                </c:pt>
                <c:pt idx="6">
                  <c:v>EIA 2009</c:v>
                </c:pt>
                <c:pt idx="7">
                  <c:v>Lazard Low</c:v>
                </c:pt>
                <c:pt idx="8">
                  <c:v>Lazard High</c:v>
                </c:pt>
                <c:pt idx="9">
                  <c:v>MIT 2009</c:v>
                </c:pt>
                <c:pt idx="10">
                  <c:v>IEA2010 Eur Low</c:v>
                </c:pt>
                <c:pt idx="11">
                  <c:v>IEA 2010 Eur High</c:v>
                </c:pt>
                <c:pt idx="12">
                  <c:v>EC2008 Low</c:v>
                </c:pt>
                <c:pt idx="13">
                  <c:v>EC2008 High</c:v>
                </c:pt>
                <c:pt idx="14">
                  <c:v>IEA2010 Asia Low</c:v>
                </c:pt>
                <c:pt idx="15">
                  <c:v>IES2010 Asia High</c:v>
                </c:pt>
                <c:pt idx="16">
                  <c:v>Finland Olkiluoto</c:v>
                </c:pt>
                <c:pt idx="17">
                  <c:v>France Flamanville</c:v>
                </c:pt>
                <c:pt idx="18">
                  <c:v>China Taishan</c:v>
                </c:pt>
                <c:pt idx="19">
                  <c:v>Hinkley Point</c:v>
                </c:pt>
                <c:pt idx="20">
                  <c:v>VVER-1200 lower</c:v>
                </c:pt>
                <c:pt idx="21">
                  <c:v>VVER-1200 upper</c:v>
                </c:pt>
              </c:strCache>
            </c:strRef>
          </c:cat>
          <c:val>
            <c:numRef>
              <c:f>Sheet1!$P$3:$P$24</c:f>
              <c:numCache>
                <c:formatCode>0</c:formatCode>
                <c:ptCount val="22"/>
                <c:pt idx="0">
                  <c:v>5862.780000000001</c:v>
                </c:pt>
                <c:pt idx="1">
                  <c:v>4234.23</c:v>
                </c:pt>
                <c:pt idx="2">
                  <c:v>4885.65</c:v>
                </c:pt>
                <c:pt idx="3">
                  <c:v>3691.380000000001</c:v>
                </c:pt>
                <c:pt idx="4">
                  <c:v>4451.370000000001</c:v>
                </c:pt>
                <c:pt idx="5">
                  <c:v>3691.380000000001</c:v>
                </c:pt>
                <c:pt idx="6">
                  <c:v>5645.64</c:v>
                </c:pt>
                <c:pt idx="7">
                  <c:v>4125.66</c:v>
                </c:pt>
                <c:pt idx="8">
                  <c:v>5754.210000000001</c:v>
                </c:pt>
                <c:pt idx="9">
                  <c:v>4451.370000000001</c:v>
                </c:pt>
                <c:pt idx="10">
                  <c:v>4234.23</c:v>
                </c:pt>
                <c:pt idx="11">
                  <c:v>5862.780000000001</c:v>
                </c:pt>
                <c:pt idx="12">
                  <c:v>2822.82</c:v>
                </c:pt>
                <c:pt idx="13">
                  <c:v>4885.65</c:v>
                </c:pt>
                <c:pt idx="14">
                  <c:v>1628.55</c:v>
                </c:pt>
                <c:pt idx="15">
                  <c:v>2497.11</c:v>
                </c:pt>
                <c:pt idx="16">
                  <c:v>6188.490000000001</c:v>
                </c:pt>
                <c:pt idx="17">
                  <c:v>5862.780000000001</c:v>
                </c:pt>
                <c:pt idx="18">
                  <c:v>2714.25</c:v>
                </c:pt>
                <c:pt idx="19">
                  <c:v>8685.6</c:v>
                </c:pt>
                <c:pt idx="20">
                  <c:v>0.0</c:v>
                </c:pt>
                <c:pt idx="21">
                  <c:v>0.0</c:v>
                </c:pt>
              </c:numCache>
            </c:numRef>
          </c:val>
        </c:ser>
        <c:ser>
          <c:idx val="1"/>
          <c:order val="1"/>
          <c:tx>
            <c:strRef>
              <c:f>Sheet1!$Q$2</c:f>
              <c:strCache>
                <c:ptCount val="1"/>
                <c:pt idx="0">
                  <c:v>Actual</c:v>
                </c:pt>
              </c:strCache>
            </c:strRef>
          </c:tx>
          <c:invertIfNegative val="0"/>
          <c:cat>
            <c:strRef>
              <c:f>Sheet1!$K$3:$K$24</c:f>
              <c:strCache>
                <c:ptCount val="22"/>
                <c:pt idx="0">
                  <c:v>IRP 2010</c:v>
                </c:pt>
                <c:pt idx="1">
                  <c:v>EPRI IRP 2010 Low</c:v>
                </c:pt>
                <c:pt idx="2">
                  <c:v>EPRI IRP 2010 High</c:v>
                </c:pt>
                <c:pt idx="3">
                  <c:v>IEA2010 US High</c:v>
                </c:pt>
                <c:pt idx="4">
                  <c:v>EPRI 2008</c:v>
                </c:pt>
                <c:pt idx="5">
                  <c:v>EIA 2008</c:v>
                </c:pt>
                <c:pt idx="6">
                  <c:v>EIA 2009</c:v>
                </c:pt>
                <c:pt idx="7">
                  <c:v>Lazard Low</c:v>
                </c:pt>
                <c:pt idx="8">
                  <c:v>Lazard High</c:v>
                </c:pt>
                <c:pt idx="9">
                  <c:v>MIT 2009</c:v>
                </c:pt>
                <c:pt idx="10">
                  <c:v>IEA2010 Eur Low</c:v>
                </c:pt>
                <c:pt idx="11">
                  <c:v>IEA 2010 Eur High</c:v>
                </c:pt>
                <c:pt idx="12">
                  <c:v>EC2008 Low</c:v>
                </c:pt>
                <c:pt idx="13">
                  <c:v>EC2008 High</c:v>
                </c:pt>
                <c:pt idx="14">
                  <c:v>IEA2010 Asia Low</c:v>
                </c:pt>
                <c:pt idx="15">
                  <c:v>IES2010 Asia High</c:v>
                </c:pt>
                <c:pt idx="16">
                  <c:v>Finland Olkiluoto</c:v>
                </c:pt>
                <c:pt idx="17">
                  <c:v>France Flamanville</c:v>
                </c:pt>
                <c:pt idx="18">
                  <c:v>China Taishan</c:v>
                </c:pt>
                <c:pt idx="19">
                  <c:v>Hinkley Point</c:v>
                </c:pt>
                <c:pt idx="20">
                  <c:v>VVER-1200 lower</c:v>
                </c:pt>
                <c:pt idx="21">
                  <c:v>VVER-1200 upper</c:v>
                </c:pt>
              </c:strCache>
            </c:strRef>
          </c:cat>
          <c:val>
            <c:numRef>
              <c:f>Sheet1!$Q$3:$Q$24</c:f>
              <c:numCache>
                <c:formatCode>0</c:formatCode>
                <c:ptCount val="22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>
                  <c:v>7599.900000000001</c:v>
                </c:pt>
                <c:pt idx="17">
                  <c:v>7599.900000000001</c:v>
                </c:pt>
                <c:pt idx="18">
                  <c:v>0.0</c:v>
                </c:pt>
                <c:pt idx="19">
                  <c:v>0.0</c:v>
                </c:pt>
                <c:pt idx="20">
                  <c:v>0.0</c:v>
                </c:pt>
                <c:pt idx="21">
                  <c:v>0.0</c:v>
                </c:pt>
              </c:numCache>
            </c:numRef>
          </c:val>
        </c:ser>
        <c:ser>
          <c:idx val="2"/>
          <c:order val="2"/>
          <c:tx>
            <c:strRef>
              <c:f>Sheet1!$R$2</c:f>
              <c:strCache>
                <c:ptCount val="1"/>
                <c:pt idx="0">
                  <c:v>Estimated</c:v>
                </c:pt>
              </c:strCache>
            </c:strRef>
          </c:tx>
          <c:invertIfNegative val="0"/>
          <c:cat>
            <c:strRef>
              <c:f>Sheet1!$K$3:$K$24</c:f>
              <c:strCache>
                <c:ptCount val="22"/>
                <c:pt idx="0">
                  <c:v>IRP 2010</c:v>
                </c:pt>
                <c:pt idx="1">
                  <c:v>EPRI IRP 2010 Low</c:v>
                </c:pt>
                <c:pt idx="2">
                  <c:v>EPRI IRP 2010 High</c:v>
                </c:pt>
                <c:pt idx="3">
                  <c:v>IEA2010 US High</c:v>
                </c:pt>
                <c:pt idx="4">
                  <c:v>EPRI 2008</c:v>
                </c:pt>
                <c:pt idx="5">
                  <c:v>EIA 2008</c:v>
                </c:pt>
                <c:pt idx="6">
                  <c:v>EIA 2009</c:v>
                </c:pt>
                <c:pt idx="7">
                  <c:v>Lazard Low</c:v>
                </c:pt>
                <c:pt idx="8">
                  <c:v>Lazard High</c:v>
                </c:pt>
                <c:pt idx="9">
                  <c:v>MIT 2009</c:v>
                </c:pt>
                <c:pt idx="10">
                  <c:v>IEA2010 Eur Low</c:v>
                </c:pt>
                <c:pt idx="11">
                  <c:v>IEA 2010 Eur High</c:v>
                </c:pt>
                <c:pt idx="12">
                  <c:v>EC2008 Low</c:v>
                </c:pt>
                <c:pt idx="13">
                  <c:v>EC2008 High</c:v>
                </c:pt>
                <c:pt idx="14">
                  <c:v>IEA2010 Asia Low</c:v>
                </c:pt>
                <c:pt idx="15">
                  <c:v>IES2010 Asia High</c:v>
                </c:pt>
                <c:pt idx="16">
                  <c:v>Finland Olkiluoto</c:v>
                </c:pt>
                <c:pt idx="17">
                  <c:v>France Flamanville</c:v>
                </c:pt>
                <c:pt idx="18">
                  <c:v>China Taishan</c:v>
                </c:pt>
                <c:pt idx="19">
                  <c:v>Hinkley Point</c:v>
                </c:pt>
                <c:pt idx="20">
                  <c:v>VVER-1200 lower</c:v>
                </c:pt>
                <c:pt idx="21">
                  <c:v>VVER-1200 upper</c:v>
                </c:pt>
              </c:strCache>
            </c:strRef>
          </c:cat>
          <c:val>
            <c:numRef>
              <c:f>Sheet1!$R$3:$R$24</c:f>
              <c:numCache>
                <c:formatCode>0</c:formatCode>
                <c:ptCount val="22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>
                  <c:v>2714.25</c:v>
                </c:pt>
                <c:pt idx="17">
                  <c:v>2931.39</c:v>
                </c:pt>
                <c:pt idx="18">
                  <c:v>0.0</c:v>
                </c:pt>
                <c:pt idx="19">
                  <c:v>0.0</c:v>
                </c:pt>
                <c:pt idx="20">
                  <c:v>5100.184320000001</c:v>
                </c:pt>
                <c:pt idx="21">
                  <c:v>7000.213605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30137208"/>
        <c:axId val="-2115549144"/>
      </c:barChart>
      <c:catAx>
        <c:axId val="2130137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-2115549144"/>
        <c:crosses val="autoZero"/>
        <c:auto val="1"/>
        <c:lblAlgn val="ctr"/>
        <c:lblOffset val="100"/>
        <c:noMultiLvlLbl val="0"/>
      </c:catAx>
      <c:valAx>
        <c:axId val="-2115549144"/>
        <c:scaling>
          <c:orientation val="minMax"/>
          <c:max val="800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Total</a:t>
                </a:r>
                <a:r>
                  <a:rPr lang="en-US" baseline="0"/>
                  <a:t> Plant Cost in 2015 US$/kW</a:t>
                </a:r>
                <a:endParaRPr lang="en-US"/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21301372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'Construction years'!$D$4:$D$5</c:f>
              <c:strCache>
                <c:ptCount val="2"/>
                <c:pt idx="0">
                  <c:v>Construction</c:v>
                </c:pt>
                <c:pt idx="1">
                  <c:v>Years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'Construction years'!$B$6:$C$60</c:f>
              <c:strCache>
                <c:ptCount val="50"/>
                <c:pt idx="0">
                  <c:v>ANGRA-2</c:v>
                </c:pt>
                <c:pt idx="1">
                  <c:v>DAYA BAY-1</c:v>
                </c:pt>
                <c:pt idx="2">
                  <c:v>DAYA BAY-2</c:v>
                </c:pt>
                <c:pt idx="3">
                  <c:v>FANGJIASHAN-1</c:v>
                </c:pt>
                <c:pt idx="4">
                  <c:v>FUQING-1</c:v>
                </c:pt>
                <c:pt idx="5">
                  <c:v>HONGYANHE-1</c:v>
                </c:pt>
                <c:pt idx="6">
                  <c:v>HONGYANHE-2</c:v>
                </c:pt>
                <c:pt idx="7">
                  <c:v>LING AO-1</c:v>
                </c:pt>
                <c:pt idx="8">
                  <c:v>LING AO-2</c:v>
                </c:pt>
                <c:pt idx="9">
                  <c:v>LING AO-3</c:v>
                </c:pt>
                <c:pt idx="10">
                  <c:v>LING AO-4</c:v>
                </c:pt>
                <c:pt idx="11">
                  <c:v>NINGDE-1</c:v>
                </c:pt>
                <c:pt idx="12">
                  <c:v>NINGDE-2</c:v>
                </c:pt>
                <c:pt idx="13">
                  <c:v>TIANWAN-1</c:v>
                </c:pt>
                <c:pt idx="14">
                  <c:v>TIANWAN-2</c:v>
                </c:pt>
                <c:pt idx="15">
                  <c:v>YANGJIANG-1</c:v>
                </c:pt>
                <c:pt idx="16">
                  <c:v>TEMELIN-1</c:v>
                </c:pt>
                <c:pt idx="17">
                  <c:v>TEMELIN-2</c:v>
                </c:pt>
                <c:pt idx="18">
                  <c:v>CATTENOM-3</c:v>
                </c:pt>
                <c:pt idx="19">
                  <c:v>CATTENOM-4</c:v>
                </c:pt>
                <c:pt idx="20">
                  <c:v>CHOOZ B-1</c:v>
                </c:pt>
                <c:pt idx="21">
                  <c:v>CHOOZ B-2</c:v>
                </c:pt>
                <c:pt idx="22">
                  <c:v>CIVAUX-1</c:v>
                </c:pt>
                <c:pt idx="23">
                  <c:v>CIVAUX-2</c:v>
                </c:pt>
                <c:pt idx="24">
                  <c:v>GOLFECH-1</c:v>
                </c:pt>
                <c:pt idx="25">
                  <c:v>GOLFECH-2</c:v>
                </c:pt>
                <c:pt idx="26">
                  <c:v>PENLY-1</c:v>
                </c:pt>
                <c:pt idx="27">
                  <c:v>PENLY-2</c:v>
                </c:pt>
                <c:pt idx="28">
                  <c:v>KUDANKULAM-1</c:v>
                </c:pt>
                <c:pt idx="29">
                  <c:v>TOMARI-3</c:v>
                </c:pt>
                <c:pt idx="30">
                  <c:v>HANBIT-3</c:v>
                </c:pt>
                <c:pt idx="31">
                  <c:v>HANBIT-4</c:v>
                </c:pt>
                <c:pt idx="32">
                  <c:v>HANUL-3</c:v>
                </c:pt>
                <c:pt idx="33">
                  <c:v>HANUL-4</c:v>
                </c:pt>
                <c:pt idx="34">
                  <c:v>SHIN-KORI-1</c:v>
                </c:pt>
                <c:pt idx="35">
                  <c:v>SHIN-KORI-2</c:v>
                </c:pt>
                <c:pt idx="36">
                  <c:v>SHIN-WOLSONG-1</c:v>
                </c:pt>
                <c:pt idx="37">
                  <c:v>BALAKOVO-4</c:v>
                </c:pt>
                <c:pt idx="38">
                  <c:v>KALININ-3</c:v>
                </c:pt>
                <c:pt idx="39">
                  <c:v>KALININ-4</c:v>
                </c:pt>
                <c:pt idx="40">
                  <c:v>ROSTOV-1</c:v>
                </c:pt>
                <c:pt idx="41">
                  <c:v>ROSTOV-2</c:v>
                </c:pt>
                <c:pt idx="42">
                  <c:v>ROSTOV-3</c:v>
                </c:pt>
                <c:pt idx="43">
                  <c:v>SIZEWELL B</c:v>
                </c:pt>
                <c:pt idx="44">
                  <c:v>KHMELNITSKI-2</c:v>
                </c:pt>
                <c:pt idx="45">
                  <c:v>ROVNO-4</c:v>
                </c:pt>
                <c:pt idx="46">
                  <c:v>COMANCHE PEAK-1</c:v>
                </c:pt>
                <c:pt idx="47">
                  <c:v>COMANCHE PEAK-2</c:v>
                </c:pt>
                <c:pt idx="48">
                  <c:v>SEABROOK-1</c:v>
                </c:pt>
                <c:pt idx="49">
                  <c:v>WATTS BAR-1</c:v>
                </c:pt>
              </c:strCache>
              <c:extLst xmlns:c16r2="http://schemas.microsoft.com/office/drawing/2015/06/chart"/>
            </c:strRef>
          </c:cat>
          <c:val>
            <c:numRef>
              <c:f>'Construction years'!$D$6:$D$60</c:f>
              <c:numCache>
                <c:formatCode>0</c:formatCode>
                <c:ptCount val="50"/>
                <c:pt idx="0">
                  <c:v>24.5150684931507</c:v>
                </c:pt>
                <c:pt idx="1">
                  <c:v>6.005479452054795</c:v>
                </c:pt>
                <c:pt idx="2">
                  <c:v>5.841095890410958</c:v>
                </c:pt>
                <c:pt idx="3">
                  <c:v>5.920547945205477</c:v>
                </c:pt>
                <c:pt idx="4">
                  <c:v>5.750684931506845</c:v>
                </c:pt>
                <c:pt idx="5">
                  <c:v>5.509589041095889</c:v>
                </c:pt>
                <c:pt idx="6">
                  <c:v>5.673972602739726</c:v>
                </c:pt>
                <c:pt idx="7">
                  <c:v>4.758904109589038</c:v>
                </c:pt>
                <c:pt idx="8">
                  <c:v>4.835616438356165</c:v>
                </c:pt>
                <c:pt idx="9">
                  <c:v>4.583561643835616</c:v>
                </c:pt>
                <c:pt idx="10">
                  <c:v>4.917808219178077</c:v>
                </c:pt>
                <c:pt idx="11">
                  <c:v>4.835616438356165</c:v>
                </c:pt>
                <c:pt idx="12">
                  <c:v>5.16986301369863</c:v>
                </c:pt>
                <c:pt idx="13">
                  <c:v>6.586301369863014</c:v>
                </c:pt>
                <c:pt idx="14">
                  <c:v>6.665753424657535</c:v>
                </c:pt>
                <c:pt idx="15">
                  <c:v>5.002739726027396</c:v>
                </c:pt>
                <c:pt idx="16">
                  <c:v>13.84109589041096</c:v>
                </c:pt>
                <c:pt idx="17">
                  <c:v>15.84109589041096</c:v>
                </c:pt>
                <c:pt idx="18">
                  <c:v>8.08767123287671</c:v>
                </c:pt>
                <c:pt idx="19">
                  <c:v>7.668493150684932</c:v>
                </c:pt>
                <c:pt idx="20">
                  <c:v>12.59178082191781</c:v>
                </c:pt>
                <c:pt idx="21">
                  <c:v>11.33972602739726</c:v>
                </c:pt>
                <c:pt idx="22">
                  <c:v>9.17260273972603</c:v>
                </c:pt>
                <c:pt idx="23">
                  <c:v>8.673972602739718</c:v>
                </c:pt>
                <c:pt idx="24">
                  <c:v>7.586301369863014</c:v>
                </c:pt>
                <c:pt idx="25">
                  <c:v>8.67123287671233</c:v>
                </c:pt>
                <c:pt idx="26">
                  <c:v>7.668493150684932</c:v>
                </c:pt>
                <c:pt idx="27">
                  <c:v>7.506849315068493</c:v>
                </c:pt>
                <c:pt idx="28">
                  <c:v>11.59452054794521</c:v>
                </c:pt>
                <c:pt idx="29">
                  <c:v>4.331506849315065</c:v>
                </c:pt>
                <c:pt idx="30">
                  <c:v>4.835616438356165</c:v>
                </c:pt>
                <c:pt idx="31">
                  <c:v>5.16986301369863</c:v>
                </c:pt>
                <c:pt idx="32">
                  <c:v>4.506849315068493</c:v>
                </c:pt>
                <c:pt idx="33">
                  <c:v>5.084931506849269</c:v>
                </c:pt>
                <c:pt idx="34">
                  <c:v>4.16986301369863</c:v>
                </c:pt>
                <c:pt idx="35">
                  <c:v>4.589041095890411</c:v>
                </c:pt>
                <c:pt idx="36">
                  <c:v>4.16986301369863</c:v>
                </c:pt>
                <c:pt idx="37">
                  <c:v>9.005479452054794</c:v>
                </c:pt>
                <c:pt idx="38">
                  <c:v>19.18082191780822</c:v>
                </c:pt>
                <c:pt idx="39">
                  <c:v>25.26849315068493</c:v>
                </c:pt>
                <c:pt idx="40">
                  <c:v>19.50958904109589</c:v>
                </c:pt>
                <c:pt idx="41">
                  <c:v>26.85205479452055</c:v>
                </c:pt>
                <c:pt idx="42">
                  <c:v>5.252054794520548</c:v>
                </c:pt>
                <c:pt idx="43">
                  <c:v>6.591780821917808</c:v>
                </c:pt>
                <c:pt idx="44">
                  <c:v>19.50958904109589</c:v>
                </c:pt>
                <c:pt idx="45">
                  <c:v>18.18082191780822</c:v>
                </c:pt>
                <c:pt idx="46">
                  <c:v>15.34246575342466</c:v>
                </c:pt>
                <c:pt idx="47">
                  <c:v>18.34520547945205</c:v>
                </c:pt>
                <c:pt idx="48">
                  <c:v>13.84109589041096</c:v>
                </c:pt>
                <c:pt idx="49">
                  <c:v>22.60273972602738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9CE-4A18-B951-CFE50D139F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29688392"/>
        <c:axId val="2129691752"/>
      </c:barChart>
      <c:catAx>
        <c:axId val="2129688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9691752"/>
        <c:crosses val="autoZero"/>
        <c:auto val="1"/>
        <c:lblAlgn val="ctr"/>
        <c:lblOffset val="100"/>
        <c:noMultiLvlLbl val="0"/>
      </c:catAx>
      <c:valAx>
        <c:axId val="2129691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96883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'Construction years'!$G$4:$G$5</c:f>
              <c:strCache>
                <c:ptCount val="2"/>
                <c:pt idx="0">
                  <c:v>2004 - 2014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('Construction years'!$B$6:$B$34,'Construction years'!$B$40:$B$60)</c:f>
              <c:strCache>
                <c:ptCount val="50"/>
                <c:pt idx="0">
                  <c:v>ANGRA-2</c:v>
                </c:pt>
                <c:pt idx="1">
                  <c:v>DAYA BAY-1</c:v>
                </c:pt>
                <c:pt idx="2">
                  <c:v>DAYA BAY-2</c:v>
                </c:pt>
                <c:pt idx="3">
                  <c:v>FANGJIASHAN-1</c:v>
                </c:pt>
                <c:pt idx="4">
                  <c:v>FUQING-1</c:v>
                </c:pt>
                <c:pt idx="5">
                  <c:v>HONGYANHE-1</c:v>
                </c:pt>
                <c:pt idx="6">
                  <c:v>HONGYANHE-2</c:v>
                </c:pt>
                <c:pt idx="7">
                  <c:v>LING AO-1</c:v>
                </c:pt>
                <c:pt idx="8">
                  <c:v>LING AO-2</c:v>
                </c:pt>
                <c:pt idx="9">
                  <c:v>LING AO-3</c:v>
                </c:pt>
                <c:pt idx="10">
                  <c:v>LING AO-4</c:v>
                </c:pt>
                <c:pt idx="11">
                  <c:v>NINGDE-1</c:v>
                </c:pt>
                <c:pt idx="12">
                  <c:v>NINGDE-2</c:v>
                </c:pt>
                <c:pt idx="13">
                  <c:v>TIANWAN-1</c:v>
                </c:pt>
                <c:pt idx="14">
                  <c:v>TIANWAN-2</c:v>
                </c:pt>
                <c:pt idx="15">
                  <c:v>YANGJIANG-1</c:v>
                </c:pt>
                <c:pt idx="16">
                  <c:v>TEMELIN-1</c:v>
                </c:pt>
                <c:pt idx="17">
                  <c:v>TEMELIN-2</c:v>
                </c:pt>
                <c:pt idx="18">
                  <c:v>CATTENOM-3</c:v>
                </c:pt>
                <c:pt idx="19">
                  <c:v>CATTENOM-4</c:v>
                </c:pt>
                <c:pt idx="20">
                  <c:v>CHOOZ B-1</c:v>
                </c:pt>
                <c:pt idx="21">
                  <c:v>CHOOZ B-2</c:v>
                </c:pt>
                <c:pt idx="22">
                  <c:v>CIVAUX-1</c:v>
                </c:pt>
                <c:pt idx="23">
                  <c:v>CIVAUX-2</c:v>
                </c:pt>
                <c:pt idx="24">
                  <c:v>GOLFECH-1</c:v>
                </c:pt>
                <c:pt idx="25">
                  <c:v>GOLFECH-2</c:v>
                </c:pt>
                <c:pt idx="26">
                  <c:v>PENLY-1</c:v>
                </c:pt>
                <c:pt idx="27">
                  <c:v>PENLY-2</c:v>
                </c:pt>
                <c:pt idx="28">
                  <c:v>KUDANKULAM-1</c:v>
                </c:pt>
                <c:pt idx="29">
                  <c:v>TOMARI-3</c:v>
                </c:pt>
                <c:pt idx="30">
                  <c:v>HANBIT-3</c:v>
                </c:pt>
                <c:pt idx="31">
                  <c:v>HANBIT-4</c:v>
                </c:pt>
                <c:pt idx="32">
                  <c:v>HANUL-3</c:v>
                </c:pt>
                <c:pt idx="33">
                  <c:v>HANUL-4</c:v>
                </c:pt>
                <c:pt idx="34">
                  <c:v>SHIN-KORI-1</c:v>
                </c:pt>
                <c:pt idx="35">
                  <c:v>SHIN-KORI-2</c:v>
                </c:pt>
                <c:pt idx="36">
                  <c:v>SHIN-WOLSONG-1</c:v>
                </c:pt>
                <c:pt idx="37">
                  <c:v>BALAKOVO-4</c:v>
                </c:pt>
                <c:pt idx="38">
                  <c:v>KALININ-3</c:v>
                </c:pt>
                <c:pt idx="39">
                  <c:v>KALININ-4</c:v>
                </c:pt>
                <c:pt idx="40">
                  <c:v>ROSTOV-1</c:v>
                </c:pt>
                <c:pt idx="41">
                  <c:v>ROSTOV-2</c:v>
                </c:pt>
                <c:pt idx="42">
                  <c:v>ROSTOV-3</c:v>
                </c:pt>
                <c:pt idx="43">
                  <c:v>SIZEWELL B</c:v>
                </c:pt>
                <c:pt idx="44">
                  <c:v>KHMELNITSKI-2</c:v>
                </c:pt>
                <c:pt idx="45">
                  <c:v>ROVNO-4</c:v>
                </c:pt>
                <c:pt idx="46">
                  <c:v>COMANCHE PEAK-1</c:v>
                </c:pt>
                <c:pt idx="47">
                  <c:v>COMANCHE PEAK-2</c:v>
                </c:pt>
                <c:pt idx="48">
                  <c:v>SEABROOK-1</c:v>
                </c:pt>
                <c:pt idx="49">
                  <c:v>WATTS BAR-1</c:v>
                </c:pt>
              </c:strCache>
            </c:strRef>
          </c:cat>
          <c:val>
            <c:numRef>
              <c:f>('Construction years'!$G$6:$G$34,'Construction years'!$G$40:$G$60)</c:f>
              <c:numCache>
                <c:formatCode>General</c:formatCode>
                <c:ptCount val="50"/>
                <c:pt idx="0">
                  <c:v>86.1</c:v>
                </c:pt>
                <c:pt idx="1">
                  <c:v>85.1</c:v>
                </c:pt>
                <c:pt idx="2">
                  <c:v>84.2</c:v>
                </c:pt>
                <c:pt idx="5">
                  <c:v>79.6</c:v>
                </c:pt>
                <c:pt idx="6">
                  <c:v>81.1</c:v>
                </c:pt>
                <c:pt idx="7">
                  <c:v>88.5</c:v>
                </c:pt>
                <c:pt idx="8">
                  <c:v>89.6</c:v>
                </c:pt>
                <c:pt idx="9">
                  <c:v>83.9</c:v>
                </c:pt>
                <c:pt idx="10">
                  <c:v>87.7</c:v>
                </c:pt>
                <c:pt idx="11">
                  <c:v>75.3</c:v>
                </c:pt>
                <c:pt idx="13">
                  <c:v>83.8</c:v>
                </c:pt>
                <c:pt idx="14">
                  <c:v>86.3</c:v>
                </c:pt>
                <c:pt idx="16">
                  <c:v>72.5</c:v>
                </c:pt>
                <c:pt idx="17">
                  <c:v>77.8</c:v>
                </c:pt>
                <c:pt idx="18">
                  <c:v>79.2</c:v>
                </c:pt>
                <c:pt idx="19">
                  <c:v>82.1</c:v>
                </c:pt>
                <c:pt idx="20">
                  <c:v>79.7</c:v>
                </c:pt>
                <c:pt idx="21">
                  <c:v>80.0</c:v>
                </c:pt>
                <c:pt idx="22">
                  <c:v>76.5</c:v>
                </c:pt>
                <c:pt idx="23">
                  <c:v>80.5</c:v>
                </c:pt>
                <c:pt idx="24">
                  <c:v>82.5</c:v>
                </c:pt>
                <c:pt idx="25">
                  <c:v>83.6</c:v>
                </c:pt>
                <c:pt idx="26">
                  <c:v>81.0</c:v>
                </c:pt>
                <c:pt idx="27">
                  <c:v>82.3</c:v>
                </c:pt>
                <c:pt idx="29">
                  <c:v>43.4</c:v>
                </c:pt>
                <c:pt idx="30">
                  <c:v>87.0</c:v>
                </c:pt>
                <c:pt idx="31">
                  <c:v>89.1</c:v>
                </c:pt>
                <c:pt idx="32">
                  <c:v>87.5</c:v>
                </c:pt>
                <c:pt idx="33">
                  <c:v>80.1</c:v>
                </c:pt>
                <c:pt idx="34">
                  <c:v>75.3</c:v>
                </c:pt>
                <c:pt idx="35">
                  <c:v>73.7</c:v>
                </c:pt>
                <c:pt idx="36">
                  <c:v>72.9</c:v>
                </c:pt>
                <c:pt idx="37">
                  <c:v>78.5</c:v>
                </c:pt>
                <c:pt idx="38">
                  <c:v>83.3</c:v>
                </c:pt>
                <c:pt idx="39">
                  <c:v>81.5</c:v>
                </c:pt>
                <c:pt idx="40">
                  <c:v>87.2</c:v>
                </c:pt>
                <c:pt idx="41">
                  <c:v>90.5</c:v>
                </c:pt>
                <c:pt idx="43">
                  <c:v>83.9</c:v>
                </c:pt>
                <c:pt idx="44">
                  <c:v>77.1</c:v>
                </c:pt>
                <c:pt idx="45">
                  <c:v>73.0</c:v>
                </c:pt>
                <c:pt idx="46">
                  <c:v>89.7</c:v>
                </c:pt>
                <c:pt idx="47">
                  <c:v>91.8</c:v>
                </c:pt>
                <c:pt idx="48">
                  <c:v>87.6</c:v>
                </c:pt>
                <c:pt idx="49">
                  <c:v>90.2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37B-4104-BC74-B267209F8A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29796424"/>
        <c:axId val="2129825944"/>
      </c:barChart>
      <c:catAx>
        <c:axId val="2129796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9825944"/>
        <c:crosses val="autoZero"/>
        <c:auto val="1"/>
        <c:lblAlgn val="ctr"/>
        <c:lblOffset val="100"/>
        <c:noMultiLvlLbl val="0"/>
      </c:catAx>
      <c:valAx>
        <c:axId val="2129825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ZA"/>
                  <a:t>Availability (%)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9796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792864-542E-7B41-8AA0-B018603D4373}" type="doc">
      <dgm:prSet loTypeId="urn:microsoft.com/office/officeart/2005/8/layout/hierarchy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7745210-57EA-BA47-BCB3-8AB82DF3F0E4}">
      <dgm:prSet phldrT="[Text]"/>
      <dgm:spPr/>
      <dgm:t>
        <a:bodyPr/>
        <a:lstStyle/>
        <a:p>
          <a:r>
            <a:rPr lang="en-US"/>
            <a:t>RQ2</a:t>
          </a:r>
        </a:p>
      </dgm:t>
    </dgm:pt>
    <dgm:pt modelId="{AB1AAEFF-E096-AA43-9E0C-359D9B51E3ED}" type="parTrans" cxnId="{3C50068A-C299-6A4F-A863-B7623134EEB3}">
      <dgm:prSet/>
      <dgm:spPr/>
      <dgm:t>
        <a:bodyPr/>
        <a:lstStyle/>
        <a:p>
          <a:endParaRPr lang="en-US"/>
        </a:p>
      </dgm:t>
    </dgm:pt>
    <dgm:pt modelId="{49115FE7-8C98-1149-ACBD-ABC23142081F}" type="sibTrans" cxnId="{3C50068A-C299-6A4F-A863-B7623134EEB3}">
      <dgm:prSet/>
      <dgm:spPr/>
      <dgm:t>
        <a:bodyPr/>
        <a:lstStyle/>
        <a:p>
          <a:endParaRPr lang="en-US"/>
        </a:p>
      </dgm:t>
    </dgm:pt>
    <dgm:pt modelId="{5E3A70F4-6F0A-4B4C-9EA4-0EF258F5B81B}">
      <dgm:prSet phldrT="[Text]"/>
      <dgm:spPr/>
      <dgm:t>
        <a:bodyPr/>
        <a:lstStyle/>
        <a:p>
          <a:r>
            <a:rPr lang="en-US"/>
            <a:t>Future 1</a:t>
          </a:r>
        </a:p>
      </dgm:t>
    </dgm:pt>
    <dgm:pt modelId="{4582C80F-F633-0B4B-85BA-8133B43B9EA4}" type="parTrans" cxnId="{DEC74B9C-AE31-2449-AD9A-4F9634109FD4}">
      <dgm:prSet/>
      <dgm:spPr/>
      <dgm:t>
        <a:bodyPr/>
        <a:lstStyle/>
        <a:p>
          <a:endParaRPr lang="en-US"/>
        </a:p>
      </dgm:t>
    </dgm:pt>
    <dgm:pt modelId="{EAA4C692-B243-744F-8F86-F360F486F336}" type="sibTrans" cxnId="{DEC74B9C-AE31-2449-AD9A-4F9634109FD4}">
      <dgm:prSet/>
      <dgm:spPr/>
      <dgm:t>
        <a:bodyPr/>
        <a:lstStyle/>
        <a:p>
          <a:endParaRPr lang="en-US"/>
        </a:p>
      </dgm:t>
    </dgm:pt>
    <dgm:pt modelId="{D780B969-7BC4-EE48-9471-01E5A1DE98DD}">
      <dgm:prSet phldrT="[Text]"/>
      <dgm:spPr/>
      <dgm:t>
        <a:bodyPr/>
        <a:lstStyle/>
        <a:p>
          <a:r>
            <a:rPr lang="en-US"/>
            <a:t>Commitment to nuclear power</a:t>
          </a:r>
        </a:p>
      </dgm:t>
    </dgm:pt>
    <dgm:pt modelId="{28AE4C7C-82AE-7E42-B870-CEFA3EDC5FFA}" type="parTrans" cxnId="{7832C6BF-5C51-5D4D-B01D-51FD53EFED96}">
      <dgm:prSet/>
      <dgm:spPr/>
      <dgm:t>
        <a:bodyPr/>
        <a:lstStyle/>
        <a:p>
          <a:endParaRPr lang="en-US"/>
        </a:p>
      </dgm:t>
    </dgm:pt>
    <dgm:pt modelId="{A0A85035-0590-4D40-AA0E-6D33E47E35F5}" type="sibTrans" cxnId="{7832C6BF-5C51-5D4D-B01D-51FD53EFED96}">
      <dgm:prSet/>
      <dgm:spPr/>
      <dgm:t>
        <a:bodyPr/>
        <a:lstStyle/>
        <a:p>
          <a:endParaRPr lang="en-US"/>
        </a:p>
      </dgm:t>
    </dgm:pt>
    <dgm:pt modelId="{338BE23D-F4D8-6A40-A881-F4C45F0E7FBE}">
      <dgm:prSet phldrT="[Text]"/>
      <dgm:spPr/>
      <dgm:t>
        <a:bodyPr/>
        <a:lstStyle/>
        <a:p>
          <a:r>
            <a:rPr lang="en-US"/>
            <a:t>Flexible planning approach</a:t>
          </a:r>
        </a:p>
      </dgm:t>
    </dgm:pt>
    <dgm:pt modelId="{F196F61F-0EDE-7C4B-991B-118194A09F9B}" type="parTrans" cxnId="{1972D173-3091-F14F-A076-658FA6CB2E0A}">
      <dgm:prSet/>
      <dgm:spPr/>
      <dgm:t>
        <a:bodyPr/>
        <a:lstStyle/>
        <a:p>
          <a:endParaRPr lang="en-US"/>
        </a:p>
      </dgm:t>
    </dgm:pt>
    <dgm:pt modelId="{30823167-2FAB-7D47-9A6F-47F7CCB0C71C}" type="sibTrans" cxnId="{1972D173-3091-F14F-A076-658FA6CB2E0A}">
      <dgm:prSet/>
      <dgm:spPr/>
      <dgm:t>
        <a:bodyPr/>
        <a:lstStyle/>
        <a:p>
          <a:endParaRPr lang="en-US"/>
        </a:p>
      </dgm:t>
    </dgm:pt>
    <dgm:pt modelId="{478CD2DE-2AA4-1747-8F78-2AD83FE1D40E}">
      <dgm:prSet phldrT="[Text]"/>
      <dgm:spPr/>
      <dgm:t>
        <a:bodyPr/>
        <a:lstStyle/>
        <a:p>
          <a:r>
            <a:rPr lang="en-US"/>
            <a:t>Future 2</a:t>
          </a:r>
        </a:p>
      </dgm:t>
    </dgm:pt>
    <dgm:pt modelId="{999E3ED5-3810-B449-AC4A-7334979456A8}" type="parTrans" cxnId="{D43A58A6-4545-7647-9E1B-CE13CCFB3312}">
      <dgm:prSet/>
      <dgm:spPr/>
      <dgm:t>
        <a:bodyPr/>
        <a:lstStyle/>
        <a:p>
          <a:endParaRPr lang="en-US"/>
        </a:p>
      </dgm:t>
    </dgm:pt>
    <dgm:pt modelId="{FEAC183A-B266-2B4E-87FC-D62EE5AC0008}" type="sibTrans" cxnId="{D43A58A6-4545-7647-9E1B-CE13CCFB3312}">
      <dgm:prSet/>
      <dgm:spPr/>
      <dgm:t>
        <a:bodyPr/>
        <a:lstStyle/>
        <a:p>
          <a:endParaRPr lang="en-US"/>
        </a:p>
      </dgm:t>
    </dgm:pt>
    <dgm:pt modelId="{440205FC-69BF-844B-9B41-BADA486DEDFF}">
      <dgm:prSet phldrT="[Text]"/>
      <dgm:spPr/>
      <dgm:t>
        <a:bodyPr/>
        <a:lstStyle/>
        <a:p>
          <a:r>
            <a:rPr lang="en-US"/>
            <a:t>Commitment to nuclear power</a:t>
          </a:r>
        </a:p>
      </dgm:t>
    </dgm:pt>
    <dgm:pt modelId="{151BE979-1F10-EC4D-965A-418DFB54D728}" type="parTrans" cxnId="{2A666E60-285D-EF4C-9381-9131696467FF}">
      <dgm:prSet/>
      <dgm:spPr/>
      <dgm:t>
        <a:bodyPr/>
        <a:lstStyle/>
        <a:p>
          <a:endParaRPr lang="en-US"/>
        </a:p>
      </dgm:t>
    </dgm:pt>
    <dgm:pt modelId="{519B3164-244C-B44D-9FDA-DE0E69D626B0}" type="sibTrans" cxnId="{2A666E60-285D-EF4C-9381-9131696467FF}">
      <dgm:prSet/>
      <dgm:spPr/>
      <dgm:t>
        <a:bodyPr/>
        <a:lstStyle/>
        <a:p>
          <a:endParaRPr lang="en-US"/>
        </a:p>
      </dgm:t>
    </dgm:pt>
    <dgm:pt modelId="{7F2005A3-BB46-244E-B52A-D4584C76F177}">
      <dgm:prSet phldrT="[Text]"/>
      <dgm:spPr/>
      <dgm:t>
        <a:bodyPr/>
        <a:lstStyle/>
        <a:p>
          <a:r>
            <a:rPr lang="en-US"/>
            <a:t>Flexible planning approach</a:t>
          </a:r>
        </a:p>
      </dgm:t>
    </dgm:pt>
    <dgm:pt modelId="{6E423585-4233-E44D-B393-71C6DAFD78EC}" type="parTrans" cxnId="{54CE579A-8944-AC47-A928-DA4D2A2D2EB5}">
      <dgm:prSet/>
      <dgm:spPr/>
      <dgm:t>
        <a:bodyPr/>
        <a:lstStyle/>
        <a:p>
          <a:endParaRPr lang="en-US"/>
        </a:p>
      </dgm:t>
    </dgm:pt>
    <dgm:pt modelId="{A16A39BE-F2D5-674D-8E46-5AC7AD18749F}" type="sibTrans" cxnId="{54CE579A-8944-AC47-A928-DA4D2A2D2EB5}">
      <dgm:prSet/>
      <dgm:spPr/>
      <dgm:t>
        <a:bodyPr/>
        <a:lstStyle/>
        <a:p>
          <a:endParaRPr lang="en-US"/>
        </a:p>
      </dgm:t>
    </dgm:pt>
    <dgm:pt modelId="{C29C02ED-75CC-794E-8192-6DFFF2AD96BE}">
      <dgm:prSet phldrT="[Text]"/>
      <dgm:spPr/>
      <dgm:t>
        <a:bodyPr/>
        <a:lstStyle/>
        <a:p>
          <a:r>
            <a:rPr lang="en-US"/>
            <a:t>RQ1</a:t>
          </a:r>
        </a:p>
      </dgm:t>
    </dgm:pt>
    <dgm:pt modelId="{34D85134-0D6A-444B-897A-62BDB50A717E}" type="parTrans" cxnId="{27C8793B-88E0-094E-B378-712C01445CD0}">
      <dgm:prSet/>
      <dgm:spPr/>
      <dgm:t>
        <a:bodyPr/>
        <a:lstStyle/>
        <a:p>
          <a:endParaRPr lang="en-US"/>
        </a:p>
      </dgm:t>
    </dgm:pt>
    <dgm:pt modelId="{1503ED3F-C6B2-EB48-AF6A-F779F916F59F}" type="sibTrans" cxnId="{27C8793B-88E0-094E-B378-712C01445CD0}">
      <dgm:prSet/>
      <dgm:spPr/>
      <dgm:t>
        <a:bodyPr/>
        <a:lstStyle/>
        <a:p>
          <a:endParaRPr lang="en-US"/>
        </a:p>
      </dgm:t>
    </dgm:pt>
    <dgm:pt modelId="{10465214-E131-2941-8116-6923D5B25F32}">
      <dgm:prSet phldrT="[Text]"/>
      <dgm:spPr/>
      <dgm:t>
        <a:bodyPr/>
        <a:lstStyle/>
        <a:p>
          <a:r>
            <a:rPr lang="en-US" dirty="0"/>
            <a:t>Monte Carlo Analysis</a:t>
          </a:r>
        </a:p>
      </dgm:t>
    </dgm:pt>
    <dgm:pt modelId="{1712FD08-F141-F14D-A00E-A39D600DCD0D}" type="parTrans" cxnId="{506318DA-1DE7-EE4B-A168-F33D58FDE988}">
      <dgm:prSet/>
      <dgm:spPr/>
      <dgm:t>
        <a:bodyPr/>
        <a:lstStyle/>
        <a:p>
          <a:endParaRPr lang="en-US"/>
        </a:p>
      </dgm:t>
    </dgm:pt>
    <dgm:pt modelId="{271E8B9E-D73B-8345-9A57-2AD642356ACF}" type="sibTrans" cxnId="{506318DA-1DE7-EE4B-A168-F33D58FDE988}">
      <dgm:prSet/>
      <dgm:spPr/>
      <dgm:t>
        <a:bodyPr/>
        <a:lstStyle/>
        <a:p>
          <a:endParaRPr lang="en-US"/>
        </a:p>
      </dgm:t>
    </dgm:pt>
    <dgm:pt modelId="{CB75D09C-EC06-F945-9615-54ED4B87A98F}">
      <dgm:prSet phldrT="[Text]"/>
      <dgm:spPr/>
      <dgm:t>
        <a:bodyPr/>
        <a:lstStyle/>
        <a:p>
          <a:r>
            <a:rPr lang="en-US"/>
            <a:t>Future....</a:t>
          </a:r>
        </a:p>
      </dgm:t>
    </dgm:pt>
    <dgm:pt modelId="{CDA139F8-724B-2547-9325-3BF88335B1A7}" type="parTrans" cxnId="{5F578422-6FE4-2546-A728-340F9BBFAA59}">
      <dgm:prSet/>
      <dgm:spPr/>
      <dgm:t>
        <a:bodyPr/>
        <a:lstStyle/>
        <a:p>
          <a:endParaRPr lang="en-US"/>
        </a:p>
      </dgm:t>
    </dgm:pt>
    <dgm:pt modelId="{071565DE-A82F-1B42-8F95-D504FC26F817}" type="sibTrans" cxnId="{5F578422-6FE4-2546-A728-340F9BBFAA59}">
      <dgm:prSet/>
      <dgm:spPr/>
      <dgm:t>
        <a:bodyPr/>
        <a:lstStyle/>
        <a:p>
          <a:endParaRPr lang="en-US"/>
        </a:p>
      </dgm:t>
    </dgm:pt>
    <dgm:pt modelId="{002603E7-79DC-B04A-BE9A-EC8C5D3E911C}">
      <dgm:prSet phldrT="[Text]"/>
      <dgm:spPr/>
      <dgm:t>
        <a:bodyPr/>
        <a:lstStyle/>
        <a:p>
          <a:r>
            <a:rPr lang="en-US"/>
            <a:t>Future...</a:t>
          </a:r>
        </a:p>
      </dgm:t>
    </dgm:pt>
    <dgm:pt modelId="{78CF4308-317D-2447-8B37-B6174B5691EE}" type="parTrans" cxnId="{3D39AF37-6DF8-4F49-8CA4-165069419AF1}">
      <dgm:prSet/>
      <dgm:spPr/>
      <dgm:t>
        <a:bodyPr/>
        <a:lstStyle/>
        <a:p>
          <a:endParaRPr lang="en-US"/>
        </a:p>
      </dgm:t>
    </dgm:pt>
    <dgm:pt modelId="{259130A7-84A5-1246-92C1-324FBD24E8DC}" type="sibTrans" cxnId="{3D39AF37-6DF8-4F49-8CA4-165069419AF1}">
      <dgm:prSet/>
      <dgm:spPr/>
      <dgm:t>
        <a:bodyPr/>
        <a:lstStyle/>
        <a:p>
          <a:endParaRPr lang="en-US"/>
        </a:p>
      </dgm:t>
    </dgm:pt>
    <dgm:pt modelId="{57513D6C-F339-8040-93FE-F2E5F52718F1}">
      <dgm:prSet phldrT="[Text]"/>
      <dgm:spPr/>
      <dgm:t>
        <a:bodyPr/>
        <a:lstStyle/>
        <a:p>
          <a:r>
            <a:rPr lang="en-US"/>
            <a:t>Future...</a:t>
          </a:r>
        </a:p>
      </dgm:t>
    </dgm:pt>
    <dgm:pt modelId="{DDD0EAE3-AF91-0140-89E9-5AC9BED87DC8}" type="parTrans" cxnId="{7472A281-A460-B14E-8762-1BD92C093335}">
      <dgm:prSet/>
      <dgm:spPr/>
      <dgm:t>
        <a:bodyPr/>
        <a:lstStyle/>
        <a:p>
          <a:endParaRPr lang="en-US"/>
        </a:p>
      </dgm:t>
    </dgm:pt>
    <dgm:pt modelId="{D61CA2C9-B510-3F42-8FF4-1FDEA184D105}" type="sibTrans" cxnId="{7472A281-A460-B14E-8762-1BD92C093335}">
      <dgm:prSet/>
      <dgm:spPr/>
      <dgm:t>
        <a:bodyPr/>
        <a:lstStyle/>
        <a:p>
          <a:endParaRPr lang="en-US"/>
        </a:p>
      </dgm:t>
    </dgm:pt>
    <dgm:pt modelId="{AA1F426E-CBE8-2847-A778-AF926826C85B}">
      <dgm:prSet phldrT="[Text]"/>
      <dgm:spPr/>
      <dgm:t>
        <a:bodyPr/>
        <a:lstStyle/>
        <a:p>
          <a:r>
            <a:rPr lang="en-US"/>
            <a:t>Commitment to nuclear power</a:t>
          </a:r>
        </a:p>
      </dgm:t>
    </dgm:pt>
    <dgm:pt modelId="{B3BD6049-EEB1-3A4A-B792-7095142154D7}" type="parTrans" cxnId="{8A28E5C7-C60D-6C4E-BEC2-36230A940819}">
      <dgm:prSet/>
      <dgm:spPr/>
      <dgm:t>
        <a:bodyPr/>
        <a:lstStyle/>
        <a:p>
          <a:endParaRPr lang="en-US"/>
        </a:p>
      </dgm:t>
    </dgm:pt>
    <dgm:pt modelId="{A35376EB-3456-EA4B-83FB-0DEF0EDD2E93}" type="sibTrans" cxnId="{8A28E5C7-C60D-6C4E-BEC2-36230A940819}">
      <dgm:prSet/>
      <dgm:spPr/>
      <dgm:t>
        <a:bodyPr/>
        <a:lstStyle/>
        <a:p>
          <a:endParaRPr lang="en-US"/>
        </a:p>
      </dgm:t>
    </dgm:pt>
    <dgm:pt modelId="{25B60A09-8C81-4D4D-8A5B-978E413883A0}">
      <dgm:prSet phldrT="[Text]"/>
      <dgm:spPr/>
      <dgm:t>
        <a:bodyPr/>
        <a:lstStyle/>
        <a:p>
          <a:r>
            <a:rPr lang="en-US"/>
            <a:t>Flexible planning approach</a:t>
          </a:r>
        </a:p>
      </dgm:t>
    </dgm:pt>
    <dgm:pt modelId="{933BDDF7-9E54-8E4E-9742-AFF4D30DF449}" type="parTrans" cxnId="{3A02E449-652A-2545-BDD2-0FD1A0B5276F}">
      <dgm:prSet/>
      <dgm:spPr/>
      <dgm:t>
        <a:bodyPr/>
        <a:lstStyle/>
        <a:p>
          <a:endParaRPr lang="en-US"/>
        </a:p>
      </dgm:t>
    </dgm:pt>
    <dgm:pt modelId="{AFAE27A3-EC9E-5345-8715-FE45BADEB5F9}" type="sibTrans" cxnId="{3A02E449-652A-2545-BDD2-0FD1A0B5276F}">
      <dgm:prSet/>
      <dgm:spPr/>
      <dgm:t>
        <a:bodyPr/>
        <a:lstStyle/>
        <a:p>
          <a:endParaRPr lang="en-US"/>
        </a:p>
      </dgm:t>
    </dgm:pt>
    <dgm:pt modelId="{E50C85EF-832D-0A4B-A97D-A57EBE3C89D4}">
      <dgm:prSet phldrT="[Text]"/>
      <dgm:spPr/>
      <dgm:t>
        <a:bodyPr/>
        <a:lstStyle/>
        <a:p>
          <a:r>
            <a:rPr lang="en-US"/>
            <a:t>Commitment to nuclear power</a:t>
          </a:r>
        </a:p>
      </dgm:t>
    </dgm:pt>
    <dgm:pt modelId="{6A045AB2-2220-6D4D-B845-E7E50E373F68}" type="parTrans" cxnId="{8FDCF439-5E74-A64F-A587-64A800B8AC71}">
      <dgm:prSet/>
      <dgm:spPr/>
      <dgm:t>
        <a:bodyPr/>
        <a:lstStyle/>
        <a:p>
          <a:endParaRPr lang="en-US"/>
        </a:p>
      </dgm:t>
    </dgm:pt>
    <dgm:pt modelId="{FABFD979-9EB1-854B-A8F6-998D5FE32452}" type="sibTrans" cxnId="{8FDCF439-5E74-A64F-A587-64A800B8AC71}">
      <dgm:prSet/>
      <dgm:spPr/>
      <dgm:t>
        <a:bodyPr/>
        <a:lstStyle/>
        <a:p>
          <a:endParaRPr lang="en-US"/>
        </a:p>
      </dgm:t>
    </dgm:pt>
    <dgm:pt modelId="{A029F6CE-1AB3-8D4D-8873-E75E5B48D5C2}">
      <dgm:prSet phldrT="[Text]"/>
      <dgm:spPr/>
      <dgm:t>
        <a:bodyPr/>
        <a:lstStyle/>
        <a:p>
          <a:r>
            <a:rPr lang="en-US"/>
            <a:t>Flexible planning approach</a:t>
          </a:r>
        </a:p>
      </dgm:t>
    </dgm:pt>
    <dgm:pt modelId="{DD74899A-B337-8847-94AF-F3415B12EF0A}" type="parTrans" cxnId="{6CE613A7-D261-EF48-ABF1-ABDD01B00856}">
      <dgm:prSet/>
      <dgm:spPr/>
      <dgm:t>
        <a:bodyPr/>
        <a:lstStyle/>
        <a:p>
          <a:endParaRPr lang="en-US"/>
        </a:p>
      </dgm:t>
    </dgm:pt>
    <dgm:pt modelId="{8C87641B-8024-6141-8869-BEE82F1A98AC}" type="sibTrans" cxnId="{6CE613A7-D261-EF48-ABF1-ABDD01B00856}">
      <dgm:prSet/>
      <dgm:spPr/>
      <dgm:t>
        <a:bodyPr/>
        <a:lstStyle/>
        <a:p>
          <a:endParaRPr lang="en-US"/>
        </a:p>
      </dgm:t>
    </dgm:pt>
    <dgm:pt modelId="{22D29C76-D430-6A48-A878-38FBDFF66A56}">
      <dgm:prSet phldrT="[Text]"/>
      <dgm:spPr/>
      <dgm:t>
        <a:bodyPr/>
        <a:lstStyle/>
        <a:p>
          <a:r>
            <a:rPr lang="en-US"/>
            <a:t>Commitment to nuclear power</a:t>
          </a:r>
        </a:p>
      </dgm:t>
    </dgm:pt>
    <dgm:pt modelId="{590439B1-B103-8747-961E-E79A9469F142}" type="parTrans" cxnId="{068CA106-F208-AF4D-AAD1-5714958DC65E}">
      <dgm:prSet/>
      <dgm:spPr/>
      <dgm:t>
        <a:bodyPr/>
        <a:lstStyle/>
        <a:p>
          <a:endParaRPr lang="en-US"/>
        </a:p>
      </dgm:t>
    </dgm:pt>
    <dgm:pt modelId="{B3511DBE-EE92-C14E-A56D-F83E9B102DD9}" type="sibTrans" cxnId="{068CA106-F208-AF4D-AAD1-5714958DC65E}">
      <dgm:prSet/>
      <dgm:spPr/>
      <dgm:t>
        <a:bodyPr/>
        <a:lstStyle/>
        <a:p>
          <a:endParaRPr lang="en-US"/>
        </a:p>
      </dgm:t>
    </dgm:pt>
    <dgm:pt modelId="{ED4D113E-9E9F-AA47-BDC6-ABE88BCEA3A4}">
      <dgm:prSet phldrT="[Text]"/>
      <dgm:spPr/>
      <dgm:t>
        <a:bodyPr/>
        <a:lstStyle/>
        <a:p>
          <a:r>
            <a:rPr lang="en-US"/>
            <a:t>Flexible planning approach</a:t>
          </a:r>
        </a:p>
      </dgm:t>
    </dgm:pt>
    <dgm:pt modelId="{2A182B20-9D47-274C-BFC0-5E4D28F57ACF}" type="parTrans" cxnId="{4D64E766-4902-9B43-9727-E907B5507A3D}">
      <dgm:prSet/>
      <dgm:spPr/>
      <dgm:t>
        <a:bodyPr/>
        <a:lstStyle/>
        <a:p>
          <a:endParaRPr lang="en-US"/>
        </a:p>
      </dgm:t>
    </dgm:pt>
    <dgm:pt modelId="{0737BBB4-C020-7940-8EC6-E92E845CD20B}" type="sibTrans" cxnId="{4D64E766-4902-9B43-9727-E907B5507A3D}">
      <dgm:prSet/>
      <dgm:spPr/>
      <dgm:t>
        <a:bodyPr/>
        <a:lstStyle/>
        <a:p>
          <a:endParaRPr lang="en-US"/>
        </a:p>
      </dgm:t>
    </dgm:pt>
    <dgm:pt modelId="{3922B1A3-530D-0F45-85AB-ACA875807875}" type="pres">
      <dgm:prSet presAssocID="{68792864-542E-7B41-8AA0-B018603D437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F9760B7-C215-034E-879F-F8C5CC07EB01}" type="pres">
      <dgm:prSet presAssocID="{C29C02ED-75CC-794E-8192-6DFFF2AD96BE}" presName="hierRoot1" presStyleCnt="0"/>
      <dgm:spPr/>
    </dgm:pt>
    <dgm:pt modelId="{18AC0F05-63FC-FD4D-AC8C-74D9122D58B7}" type="pres">
      <dgm:prSet presAssocID="{C29C02ED-75CC-794E-8192-6DFFF2AD96BE}" presName="composite" presStyleCnt="0"/>
      <dgm:spPr/>
    </dgm:pt>
    <dgm:pt modelId="{95F1D434-AAC1-2D40-809D-A653257CD4B9}" type="pres">
      <dgm:prSet presAssocID="{C29C02ED-75CC-794E-8192-6DFFF2AD96BE}" presName="background" presStyleLbl="node0" presStyleIdx="0" presStyleCnt="2"/>
      <dgm:spPr/>
    </dgm:pt>
    <dgm:pt modelId="{DF4D1ECD-13FE-994B-B1A0-583DD9B3F90A}" type="pres">
      <dgm:prSet presAssocID="{C29C02ED-75CC-794E-8192-6DFFF2AD96BE}" presName="text" presStyleLbl="fgAcc0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906791C-C3BA-A64C-B424-2E2DB3947E98}" type="pres">
      <dgm:prSet presAssocID="{C29C02ED-75CC-794E-8192-6DFFF2AD96BE}" presName="hierChild2" presStyleCnt="0"/>
      <dgm:spPr/>
    </dgm:pt>
    <dgm:pt modelId="{F6943BAA-7BBA-AF44-8A06-8647F72A8AD0}" type="pres">
      <dgm:prSet presAssocID="{4582C80F-F633-0B4B-85BA-8133B43B9EA4}" presName="Name10" presStyleLbl="parChTrans1D2" presStyleIdx="0" presStyleCnt="6"/>
      <dgm:spPr/>
      <dgm:t>
        <a:bodyPr/>
        <a:lstStyle/>
        <a:p>
          <a:endParaRPr lang="en-US"/>
        </a:p>
      </dgm:t>
    </dgm:pt>
    <dgm:pt modelId="{0607D8B6-5251-854E-87F3-1C55EE5F80BE}" type="pres">
      <dgm:prSet presAssocID="{5E3A70F4-6F0A-4B4C-9EA4-0EF258F5B81B}" presName="hierRoot2" presStyleCnt="0"/>
      <dgm:spPr/>
    </dgm:pt>
    <dgm:pt modelId="{9F18BF5A-3556-8449-8900-4CEDA21CEA4A}" type="pres">
      <dgm:prSet presAssocID="{5E3A70F4-6F0A-4B4C-9EA4-0EF258F5B81B}" presName="composite2" presStyleCnt="0"/>
      <dgm:spPr/>
    </dgm:pt>
    <dgm:pt modelId="{F3390631-48F2-E642-B9F8-9F8AD4FFFD17}" type="pres">
      <dgm:prSet presAssocID="{5E3A70F4-6F0A-4B4C-9EA4-0EF258F5B81B}" presName="background2" presStyleLbl="node2" presStyleIdx="0" presStyleCnt="6"/>
      <dgm:spPr/>
    </dgm:pt>
    <dgm:pt modelId="{AD1BD046-D3D2-3D45-A775-7E63EF2902DA}" type="pres">
      <dgm:prSet presAssocID="{5E3A70F4-6F0A-4B4C-9EA4-0EF258F5B81B}" presName="text2" presStyleLbl="fgAcc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83BC140-F628-C242-9727-4B1ADA6E7F6A}" type="pres">
      <dgm:prSet presAssocID="{5E3A70F4-6F0A-4B4C-9EA4-0EF258F5B81B}" presName="hierChild3" presStyleCnt="0"/>
      <dgm:spPr/>
    </dgm:pt>
    <dgm:pt modelId="{D13ACAE7-E76D-C940-BC40-BC5EB3F873DB}" type="pres">
      <dgm:prSet presAssocID="{28AE4C7C-82AE-7E42-B870-CEFA3EDC5FFA}" presName="Name17" presStyleLbl="parChTrans1D3" presStyleIdx="0" presStyleCnt="10"/>
      <dgm:spPr/>
      <dgm:t>
        <a:bodyPr/>
        <a:lstStyle/>
        <a:p>
          <a:endParaRPr lang="en-US"/>
        </a:p>
      </dgm:t>
    </dgm:pt>
    <dgm:pt modelId="{D9902274-1B55-7940-B78F-65DF3F4294F6}" type="pres">
      <dgm:prSet presAssocID="{D780B969-7BC4-EE48-9471-01E5A1DE98DD}" presName="hierRoot3" presStyleCnt="0"/>
      <dgm:spPr/>
    </dgm:pt>
    <dgm:pt modelId="{A2209793-4B3C-E04B-9CFF-50AF072DD2BD}" type="pres">
      <dgm:prSet presAssocID="{D780B969-7BC4-EE48-9471-01E5A1DE98DD}" presName="composite3" presStyleCnt="0"/>
      <dgm:spPr/>
    </dgm:pt>
    <dgm:pt modelId="{F9CC1B0D-900A-2E4D-AB6A-CE33D528BEB8}" type="pres">
      <dgm:prSet presAssocID="{D780B969-7BC4-EE48-9471-01E5A1DE98DD}" presName="background3" presStyleLbl="node3" presStyleIdx="0" presStyleCnt="10"/>
      <dgm:spPr/>
    </dgm:pt>
    <dgm:pt modelId="{0C1EAB4A-D6B4-874E-A43C-56149B714972}" type="pres">
      <dgm:prSet presAssocID="{D780B969-7BC4-EE48-9471-01E5A1DE98DD}" presName="text3" presStyleLbl="fgAcc3" presStyleIdx="0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56495BE-0FC0-B646-B470-D548E747CC2A}" type="pres">
      <dgm:prSet presAssocID="{D780B969-7BC4-EE48-9471-01E5A1DE98DD}" presName="hierChild4" presStyleCnt="0"/>
      <dgm:spPr/>
    </dgm:pt>
    <dgm:pt modelId="{1C8C3877-5F92-594D-9773-34DF7F087763}" type="pres">
      <dgm:prSet presAssocID="{F196F61F-0EDE-7C4B-991B-118194A09F9B}" presName="Name17" presStyleLbl="parChTrans1D3" presStyleIdx="1" presStyleCnt="10"/>
      <dgm:spPr/>
      <dgm:t>
        <a:bodyPr/>
        <a:lstStyle/>
        <a:p>
          <a:endParaRPr lang="en-US"/>
        </a:p>
      </dgm:t>
    </dgm:pt>
    <dgm:pt modelId="{281569FE-AA3F-4741-9E9C-504AB3B0B988}" type="pres">
      <dgm:prSet presAssocID="{338BE23D-F4D8-6A40-A881-F4C45F0E7FBE}" presName="hierRoot3" presStyleCnt="0"/>
      <dgm:spPr/>
    </dgm:pt>
    <dgm:pt modelId="{0680DCB6-8AC5-FF4C-8289-D39463883169}" type="pres">
      <dgm:prSet presAssocID="{338BE23D-F4D8-6A40-A881-F4C45F0E7FBE}" presName="composite3" presStyleCnt="0"/>
      <dgm:spPr/>
    </dgm:pt>
    <dgm:pt modelId="{9CCC7871-0609-7148-AB0B-E77FB5B12219}" type="pres">
      <dgm:prSet presAssocID="{338BE23D-F4D8-6A40-A881-F4C45F0E7FBE}" presName="background3" presStyleLbl="node3" presStyleIdx="1" presStyleCnt="10"/>
      <dgm:spPr/>
    </dgm:pt>
    <dgm:pt modelId="{3459D003-F5E3-E84E-9C18-1E11BED881AC}" type="pres">
      <dgm:prSet presAssocID="{338BE23D-F4D8-6A40-A881-F4C45F0E7FBE}" presName="text3" presStyleLbl="fgAcc3" presStyleIdx="1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4F08601-0890-8646-9384-2D8C30F139E6}" type="pres">
      <dgm:prSet presAssocID="{338BE23D-F4D8-6A40-A881-F4C45F0E7FBE}" presName="hierChild4" presStyleCnt="0"/>
      <dgm:spPr/>
    </dgm:pt>
    <dgm:pt modelId="{83AC5691-A549-7544-8B4B-9C9BEB8E57EB}" type="pres">
      <dgm:prSet presAssocID="{78CF4308-317D-2447-8B37-B6174B5691EE}" presName="Name10" presStyleLbl="parChTrans1D2" presStyleIdx="1" presStyleCnt="6"/>
      <dgm:spPr/>
      <dgm:t>
        <a:bodyPr/>
        <a:lstStyle/>
        <a:p>
          <a:endParaRPr lang="en-US"/>
        </a:p>
      </dgm:t>
    </dgm:pt>
    <dgm:pt modelId="{3FCD14FE-C387-4140-9732-55D4EB0A986F}" type="pres">
      <dgm:prSet presAssocID="{002603E7-79DC-B04A-BE9A-EC8C5D3E911C}" presName="hierRoot2" presStyleCnt="0"/>
      <dgm:spPr/>
    </dgm:pt>
    <dgm:pt modelId="{4F5C2AF7-C2C4-9D4C-A186-9B41A45DAAC9}" type="pres">
      <dgm:prSet presAssocID="{002603E7-79DC-B04A-BE9A-EC8C5D3E911C}" presName="composite2" presStyleCnt="0"/>
      <dgm:spPr/>
    </dgm:pt>
    <dgm:pt modelId="{EA24634C-27E7-B749-A283-F5990F903B4E}" type="pres">
      <dgm:prSet presAssocID="{002603E7-79DC-B04A-BE9A-EC8C5D3E911C}" presName="background2" presStyleLbl="node2" presStyleIdx="1" presStyleCnt="6"/>
      <dgm:spPr/>
    </dgm:pt>
    <dgm:pt modelId="{F83A8558-0953-ED45-8A6B-4ECF9B92C549}" type="pres">
      <dgm:prSet presAssocID="{002603E7-79DC-B04A-BE9A-EC8C5D3E911C}" presName="text2" presStyleLbl="fgAcc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7219FA6-E877-D740-B76D-291AB8EC1C17}" type="pres">
      <dgm:prSet presAssocID="{002603E7-79DC-B04A-BE9A-EC8C5D3E911C}" presName="hierChild3" presStyleCnt="0"/>
      <dgm:spPr/>
    </dgm:pt>
    <dgm:pt modelId="{1C394E55-3005-9143-8727-699AC7E35CDE}" type="pres">
      <dgm:prSet presAssocID="{B3BD6049-EEB1-3A4A-B792-7095142154D7}" presName="Name17" presStyleLbl="parChTrans1D3" presStyleIdx="2" presStyleCnt="10"/>
      <dgm:spPr/>
      <dgm:t>
        <a:bodyPr/>
        <a:lstStyle/>
        <a:p>
          <a:endParaRPr lang="en-US"/>
        </a:p>
      </dgm:t>
    </dgm:pt>
    <dgm:pt modelId="{F2AA82CF-08E2-594B-A5C1-E8708D5214DC}" type="pres">
      <dgm:prSet presAssocID="{AA1F426E-CBE8-2847-A778-AF926826C85B}" presName="hierRoot3" presStyleCnt="0"/>
      <dgm:spPr/>
    </dgm:pt>
    <dgm:pt modelId="{FAAFC479-FF8B-2648-88A8-36EA76E2BA04}" type="pres">
      <dgm:prSet presAssocID="{AA1F426E-CBE8-2847-A778-AF926826C85B}" presName="composite3" presStyleCnt="0"/>
      <dgm:spPr/>
    </dgm:pt>
    <dgm:pt modelId="{0A944150-E3BB-D445-A58C-002C62C4684E}" type="pres">
      <dgm:prSet presAssocID="{AA1F426E-CBE8-2847-A778-AF926826C85B}" presName="background3" presStyleLbl="node3" presStyleIdx="2" presStyleCnt="10"/>
      <dgm:spPr/>
    </dgm:pt>
    <dgm:pt modelId="{4ED0692B-1429-1A4A-ADF9-3C7BA0FCEF94}" type="pres">
      <dgm:prSet presAssocID="{AA1F426E-CBE8-2847-A778-AF926826C85B}" presName="text3" presStyleLbl="fgAcc3" presStyleIdx="2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E3444B3-CDBD-7749-9B25-0D76064604F1}" type="pres">
      <dgm:prSet presAssocID="{AA1F426E-CBE8-2847-A778-AF926826C85B}" presName="hierChild4" presStyleCnt="0"/>
      <dgm:spPr/>
    </dgm:pt>
    <dgm:pt modelId="{AF006E94-01AE-F740-926D-82D4BDFF1D4A}" type="pres">
      <dgm:prSet presAssocID="{933BDDF7-9E54-8E4E-9742-AFF4D30DF449}" presName="Name17" presStyleLbl="parChTrans1D3" presStyleIdx="3" presStyleCnt="10"/>
      <dgm:spPr/>
      <dgm:t>
        <a:bodyPr/>
        <a:lstStyle/>
        <a:p>
          <a:endParaRPr lang="en-US"/>
        </a:p>
      </dgm:t>
    </dgm:pt>
    <dgm:pt modelId="{93363552-DFA8-7349-9DA9-4DA2976EF365}" type="pres">
      <dgm:prSet presAssocID="{25B60A09-8C81-4D4D-8A5B-978E413883A0}" presName="hierRoot3" presStyleCnt="0"/>
      <dgm:spPr/>
    </dgm:pt>
    <dgm:pt modelId="{159DDB07-EE65-934C-BC03-A5357553A39C}" type="pres">
      <dgm:prSet presAssocID="{25B60A09-8C81-4D4D-8A5B-978E413883A0}" presName="composite3" presStyleCnt="0"/>
      <dgm:spPr/>
    </dgm:pt>
    <dgm:pt modelId="{11760D49-F194-9E40-AE19-43EC1DCACAF6}" type="pres">
      <dgm:prSet presAssocID="{25B60A09-8C81-4D4D-8A5B-978E413883A0}" presName="background3" presStyleLbl="node3" presStyleIdx="3" presStyleCnt="10"/>
      <dgm:spPr/>
    </dgm:pt>
    <dgm:pt modelId="{F3706274-3602-7845-B0A8-CA104E2ED6BB}" type="pres">
      <dgm:prSet presAssocID="{25B60A09-8C81-4D4D-8A5B-978E413883A0}" presName="text3" presStyleLbl="fgAcc3" presStyleIdx="3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CDCBA6C-1792-444E-9722-1F8038D97AF7}" type="pres">
      <dgm:prSet presAssocID="{25B60A09-8C81-4D4D-8A5B-978E413883A0}" presName="hierChild4" presStyleCnt="0"/>
      <dgm:spPr/>
    </dgm:pt>
    <dgm:pt modelId="{5BED9B72-1565-CE43-AB4F-54E97EF08032}" type="pres">
      <dgm:prSet presAssocID="{DDD0EAE3-AF91-0140-89E9-5AC9BED87DC8}" presName="Name10" presStyleLbl="parChTrans1D2" presStyleIdx="2" presStyleCnt="6"/>
      <dgm:spPr/>
      <dgm:t>
        <a:bodyPr/>
        <a:lstStyle/>
        <a:p>
          <a:endParaRPr lang="en-US"/>
        </a:p>
      </dgm:t>
    </dgm:pt>
    <dgm:pt modelId="{EBC002B5-07DC-5340-9B0E-13D94174DFE8}" type="pres">
      <dgm:prSet presAssocID="{57513D6C-F339-8040-93FE-F2E5F52718F1}" presName="hierRoot2" presStyleCnt="0"/>
      <dgm:spPr/>
    </dgm:pt>
    <dgm:pt modelId="{BB820114-391B-EB4E-8B91-583053175BB2}" type="pres">
      <dgm:prSet presAssocID="{57513D6C-F339-8040-93FE-F2E5F52718F1}" presName="composite2" presStyleCnt="0"/>
      <dgm:spPr/>
    </dgm:pt>
    <dgm:pt modelId="{5BC44D95-A405-1047-9C50-903D85483150}" type="pres">
      <dgm:prSet presAssocID="{57513D6C-F339-8040-93FE-F2E5F52718F1}" presName="background2" presStyleLbl="node2" presStyleIdx="2" presStyleCnt="6"/>
      <dgm:spPr/>
    </dgm:pt>
    <dgm:pt modelId="{337E8296-473F-B442-A32E-0343E6683E11}" type="pres">
      <dgm:prSet presAssocID="{57513D6C-F339-8040-93FE-F2E5F52718F1}" presName="text2" presStyleLbl="fgAcc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72ADA30-AD26-A74E-832B-DD93828DBEFC}" type="pres">
      <dgm:prSet presAssocID="{57513D6C-F339-8040-93FE-F2E5F52718F1}" presName="hierChild3" presStyleCnt="0"/>
      <dgm:spPr/>
    </dgm:pt>
    <dgm:pt modelId="{88461BBE-B9A7-8A4B-A826-078153B8D16B}" type="pres">
      <dgm:prSet presAssocID="{6A045AB2-2220-6D4D-B845-E7E50E373F68}" presName="Name17" presStyleLbl="parChTrans1D3" presStyleIdx="4" presStyleCnt="10"/>
      <dgm:spPr/>
      <dgm:t>
        <a:bodyPr/>
        <a:lstStyle/>
        <a:p>
          <a:endParaRPr lang="en-US"/>
        </a:p>
      </dgm:t>
    </dgm:pt>
    <dgm:pt modelId="{1096B99D-42A3-844C-BA37-1011A3FC0C93}" type="pres">
      <dgm:prSet presAssocID="{E50C85EF-832D-0A4B-A97D-A57EBE3C89D4}" presName="hierRoot3" presStyleCnt="0"/>
      <dgm:spPr/>
    </dgm:pt>
    <dgm:pt modelId="{93D42CF1-2F4D-B44B-97E4-F0607A6A2BDD}" type="pres">
      <dgm:prSet presAssocID="{E50C85EF-832D-0A4B-A97D-A57EBE3C89D4}" presName="composite3" presStyleCnt="0"/>
      <dgm:spPr/>
    </dgm:pt>
    <dgm:pt modelId="{1F22BA8F-D5A2-F54C-B55B-6BDD4929993F}" type="pres">
      <dgm:prSet presAssocID="{E50C85EF-832D-0A4B-A97D-A57EBE3C89D4}" presName="background3" presStyleLbl="node3" presStyleIdx="4" presStyleCnt="10"/>
      <dgm:spPr/>
    </dgm:pt>
    <dgm:pt modelId="{B141E2D0-E632-5341-86C8-4DA3FB453AE2}" type="pres">
      <dgm:prSet presAssocID="{E50C85EF-832D-0A4B-A97D-A57EBE3C89D4}" presName="text3" presStyleLbl="fgAcc3" presStyleIdx="4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A5DB92F-1833-7640-883C-B8481D6FCD07}" type="pres">
      <dgm:prSet presAssocID="{E50C85EF-832D-0A4B-A97D-A57EBE3C89D4}" presName="hierChild4" presStyleCnt="0"/>
      <dgm:spPr/>
    </dgm:pt>
    <dgm:pt modelId="{7CD7EBA9-07DC-4440-B645-D2693F1736F0}" type="pres">
      <dgm:prSet presAssocID="{DD74899A-B337-8847-94AF-F3415B12EF0A}" presName="Name17" presStyleLbl="parChTrans1D3" presStyleIdx="5" presStyleCnt="10"/>
      <dgm:spPr/>
      <dgm:t>
        <a:bodyPr/>
        <a:lstStyle/>
        <a:p>
          <a:endParaRPr lang="en-US"/>
        </a:p>
      </dgm:t>
    </dgm:pt>
    <dgm:pt modelId="{C7BCF69D-4AFB-3145-A79E-28717AAB2666}" type="pres">
      <dgm:prSet presAssocID="{A029F6CE-1AB3-8D4D-8873-E75E5B48D5C2}" presName="hierRoot3" presStyleCnt="0"/>
      <dgm:spPr/>
    </dgm:pt>
    <dgm:pt modelId="{8974F5A1-E861-3048-A423-69800ACFC328}" type="pres">
      <dgm:prSet presAssocID="{A029F6CE-1AB3-8D4D-8873-E75E5B48D5C2}" presName="composite3" presStyleCnt="0"/>
      <dgm:spPr/>
    </dgm:pt>
    <dgm:pt modelId="{389C1BCC-00FE-0940-A553-983B5F99F368}" type="pres">
      <dgm:prSet presAssocID="{A029F6CE-1AB3-8D4D-8873-E75E5B48D5C2}" presName="background3" presStyleLbl="node3" presStyleIdx="5" presStyleCnt="10"/>
      <dgm:spPr/>
    </dgm:pt>
    <dgm:pt modelId="{AAC81AFE-CB50-E643-A49B-1B2FD350F83C}" type="pres">
      <dgm:prSet presAssocID="{A029F6CE-1AB3-8D4D-8873-E75E5B48D5C2}" presName="text3" presStyleLbl="fgAcc3" presStyleIdx="5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716AD4-EBEC-9A49-936C-9ED69DA587C5}" type="pres">
      <dgm:prSet presAssocID="{A029F6CE-1AB3-8D4D-8873-E75E5B48D5C2}" presName="hierChild4" presStyleCnt="0"/>
      <dgm:spPr/>
    </dgm:pt>
    <dgm:pt modelId="{1F8E42D0-E600-6341-AEF8-D1811971DECE}" type="pres">
      <dgm:prSet presAssocID="{CDA139F8-724B-2547-9325-3BF88335B1A7}" presName="Name10" presStyleLbl="parChTrans1D2" presStyleIdx="3" presStyleCnt="6"/>
      <dgm:spPr/>
      <dgm:t>
        <a:bodyPr/>
        <a:lstStyle/>
        <a:p>
          <a:endParaRPr lang="en-US"/>
        </a:p>
      </dgm:t>
    </dgm:pt>
    <dgm:pt modelId="{9DEAFE71-97CA-0E40-94EA-12DED483AF21}" type="pres">
      <dgm:prSet presAssocID="{CB75D09C-EC06-F945-9615-54ED4B87A98F}" presName="hierRoot2" presStyleCnt="0"/>
      <dgm:spPr/>
    </dgm:pt>
    <dgm:pt modelId="{046F2725-0BD3-4240-95A9-EE1B4174F8E6}" type="pres">
      <dgm:prSet presAssocID="{CB75D09C-EC06-F945-9615-54ED4B87A98F}" presName="composite2" presStyleCnt="0"/>
      <dgm:spPr/>
    </dgm:pt>
    <dgm:pt modelId="{C61FBBB2-F9F4-7D4C-AA8E-C50FDDC4C1CB}" type="pres">
      <dgm:prSet presAssocID="{CB75D09C-EC06-F945-9615-54ED4B87A98F}" presName="background2" presStyleLbl="node2" presStyleIdx="3" presStyleCnt="6"/>
      <dgm:spPr/>
    </dgm:pt>
    <dgm:pt modelId="{48879C75-6635-EE4C-8BBF-48E004612A32}" type="pres">
      <dgm:prSet presAssocID="{CB75D09C-EC06-F945-9615-54ED4B87A98F}" presName="text2" presStyleLbl="fgAcc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BDCD5E0-E9B2-214B-9DCA-A692EF7D5E6C}" type="pres">
      <dgm:prSet presAssocID="{CB75D09C-EC06-F945-9615-54ED4B87A98F}" presName="hierChild3" presStyleCnt="0"/>
      <dgm:spPr/>
    </dgm:pt>
    <dgm:pt modelId="{27033492-05D6-D242-A475-639C39785295}" type="pres">
      <dgm:prSet presAssocID="{590439B1-B103-8747-961E-E79A9469F142}" presName="Name17" presStyleLbl="parChTrans1D3" presStyleIdx="6" presStyleCnt="10"/>
      <dgm:spPr/>
      <dgm:t>
        <a:bodyPr/>
        <a:lstStyle/>
        <a:p>
          <a:endParaRPr lang="en-US"/>
        </a:p>
      </dgm:t>
    </dgm:pt>
    <dgm:pt modelId="{CC9647B4-50A3-CA4D-97B4-CE356025392E}" type="pres">
      <dgm:prSet presAssocID="{22D29C76-D430-6A48-A878-38FBDFF66A56}" presName="hierRoot3" presStyleCnt="0"/>
      <dgm:spPr/>
    </dgm:pt>
    <dgm:pt modelId="{818543A5-8A49-734B-A85D-D594FD9945BD}" type="pres">
      <dgm:prSet presAssocID="{22D29C76-D430-6A48-A878-38FBDFF66A56}" presName="composite3" presStyleCnt="0"/>
      <dgm:spPr/>
    </dgm:pt>
    <dgm:pt modelId="{B87021C0-07A6-724D-900A-5C0FACD1F574}" type="pres">
      <dgm:prSet presAssocID="{22D29C76-D430-6A48-A878-38FBDFF66A56}" presName="background3" presStyleLbl="node3" presStyleIdx="6" presStyleCnt="10"/>
      <dgm:spPr/>
    </dgm:pt>
    <dgm:pt modelId="{379CC324-9B9F-5144-AB92-6327B37044F8}" type="pres">
      <dgm:prSet presAssocID="{22D29C76-D430-6A48-A878-38FBDFF66A56}" presName="text3" presStyleLbl="fgAcc3" presStyleIdx="6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48DF83F-E081-3847-8301-625693BB424F}" type="pres">
      <dgm:prSet presAssocID="{22D29C76-D430-6A48-A878-38FBDFF66A56}" presName="hierChild4" presStyleCnt="0"/>
      <dgm:spPr/>
    </dgm:pt>
    <dgm:pt modelId="{9C091DF6-66AB-754F-B0B1-EA069A69AA68}" type="pres">
      <dgm:prSet presAssocID="{2A182B20-9D47-274C-BFC0-5E4D28F57ACF}" presName="Name17" presStyleLbl="parChTrans1D3" presStyleIdx="7" presStyleCnt="10"/>
      <dgm:spPr/>
      <dgm:t>
        <a:bodyPr/>
        <a:lstStyle/>
        <a:p>
          <a:endParaRPr lang="en-US"/>
        </a:p>
      </dgm:t>
    </dgm:pt>
    <dgm:pt modelId="{726EDFDE-4719-FC45-B21C-8AE1D950A94B}" type="pres">
      <dgm:prSet presAssocID="{ED4D113E-9E9F-AA47-BDC6-ABE88BCEA3A4}" presName="hierRoot3" presStyleCnt="0"/>
      <dgm:spPr/>
    </dgm:pt>
    <dgm:pt modelId="{82E6B7C1-9E7D-4044-9E85-9AC658F06B4C}" type="pres">
      <dgm:prSet presAssocID="{ED4D113E-9E9F-AA47-BDC6-ABE88BCEA3A4}" presName="composite3" presStyleCnt="0"/>
      <dgm:spPr/>
    </dgm:pt>
    <dgm:pt modelId="{5FE1888D-AA50-474E-B1FD-29CF4B3EDB6F}" type="pres">
      <dgm:prSet presAssocID="{ED4D113E-9E9F-AA47-BDC6-ABE88BCEA3A4}" presName="background3" presStyleLbl="node3" presStyleIdx="7" presStyleCnt="10"/>
      <dgm:spPr/>
    </dgm:pt>
    <dgm:pt modelId="{55FC9929-C3E1-844B-908F-FA0F4B5B006B}" type="pres">
      <dgm:prSet presAssocID="{ED4D113E-9E9F-AA47-BDC6-ABE88BCEA3A4}" presName="text3" presStyleLbl="fgAcc3" presStyleIdx="7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CC3B16-5CA2-D646-8BA5-6DDA808B3287}" type="pres">
      <dgm:prSet presAssocID="{ED4D113E-9E9F-AA47-BDC6-ABE88BCEA3A4}" presName="hierChild4" presStyleCnt="0"/>
      <dgm:spPr/>
    </dgm:pt>
    <dgm:pt modelId="{C15A75EE-70C5-884A-84C7-6B3242FFEB11}" type="pres">
      <dgm:prSet presAssocID="{999E3ED5-3810-B449-AC4A-7334979456A8}" presName="Name10" presStyleLbl="parChTrans1D2" presStyleIdx="4" presStyleCnt="6"/>
      <dgm:spPr/>
      <dgm:t>
        <a:bodyPr/>
        <a:lstStyle/>
        <a:p>
          <a:endParaRPr lang="en-US"/>
        </a:p>
      </dgm:t>
    </dgm:pt>
    <dgm:pt modelId="{BA820295-EB9F-1F48-A5B9-777AC8CF207F}" type="pres">
      <dgm:prSet presAssocID="{478CD2DE-2AA4-1747-8F78-2AD83FE1D40E}" presName="hierRoot2" presStyleCnt="0"/>
      <dgm:spPr/>
    </dgm:pt>
    <dgm:pt modelId="{68B339A5-59E0-AC40-8289-EC03B3BBF483}" type="pres">
      <dgm:prSet presAssocID="{478CD2DE-2AA4-1747-8F78-2AD83FE1D40E}" presName="composite2" presStyleCnt="0"/>
      <dgm:spPr/>
    </dgm:pt>
    <dgm:pt modelId="{86EA4FEA-E1F6-9D4D-906C-8FAACF322016}" type="pres">
      <dgm:prSet presAssocID="{478CD2DE-2AA4-1747-8F78-2AD83FE1D40E}" presName="background2" presStyleLbl="node2" presStyleIdx="4" presStyleCnt="6"/>
      <dgm:spPr/>
    </dgm:pt>
    <dgm:pt modelId="{53D563C1-6BEE-704B-80A0-E57367075BC6}" type="pres">
      <dgm:prSet presAssocID="{478CD2DE-2AA4-1747-8F78-2AD83FE1D40E}" presName="text2" presStyleLbl="fgAcc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1E7220-E5C6-114C-A907-87EADDF53899}" type="pres">
      <dgm:prSet presAssocID="{478CD2DE-2AA4-1747-8F78-2AD83FE1D40E}" presName="hierChild3" presStyleCnt="0"/>
      <dgm:spPr/>
    </dgm:pt>
    <dgm:pt modelId="{1EC6BDCB-B6A5-0B41-AE80-22371BEF2CBC}" type="pres">
      <dgm:prSet presAssocID="{151BE979-1F10-EC4D-965A-418DFB54D728}" presName="Name17" presStyleLbl="parChTrans1D3" presStyleIdx="8" presStyleCnt="10"/>
      <dgm:spPr/>
      <dgm:t>
        <a:bodyPr/>
        <a:lstStyle/>
        <a:p>
          <a:endParaRPr lang="en-US"/>
        </a:p>
      </dgm:t>
    </dgm:pt>
    <dgm:pt modelId="{D5440647-B87C-AD4E-AD47-0B43822DDB8B}" type="pres">
      <dgm:prSet presAssocID="{440205FC-69BF-844B-9B41-BADA486DEDFF}" presName="hierRoot3" presStyleCnt="0"/>
      <dgm:spPr/>
    </dgm:pt>
    <dgm:pt modelId="{91401A39-25B6-8E4F-A5F1-63C61DB33066}" type="pres">
      <dgm:prSet presAssocID="{440205FC-69BF-844B-9B41-BADA486DEDFF}" presName="composite3" presStyleCnt="0"/>
      <dgm:spPr/>
    </dgm:pt>
    <dgm:pt modelId="{CB1A8D3A-A328-5F48-A79F-46EB0BA4366F}" type="pres">
      <dgm:prSet presAssocID="{440205FC-69BF-844B-9B41-BADA486DEDFF}" presName="background3" presStyleLbl="node3" presStyleIdx="8" presStyleCnt="10"/>
      <dgm:spPr/>
    </dgm:pt>
    <dgm:pt modelId="{E692ACA0-6FAF-A340-BA94-A2E4BA1A7556}" type="pres">
      <dgm:prSet presAssocID="{440205FC-69BF-844B-9B41-BADA486DEDFF}" presName="text3" presStyleLbl="fgAcc3" presStyleIdx="8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817D01C-817E-DC4C-ACDE-0CEE55E95F61}" type="pres">
      <dgm:prSet presAssocID="{440205FC-69BF-844B-9B41-BADA486DEDFF}" presName="hierChild4" presStyleCnt="0"/>
      <dgm:spPr/>
    </dgm:pt>
    <dgm:pt modelId="{53BF2984-A606-C247-8039-A83707294FD3}" type="pres">
      <dgm:prSet presAssocID="{6E423585-4233-E44D-B393-71C6DAFD78EC}" presName="Name17" presStyleLbl="parChTrans1D3" presStyleIdx="9" presStyleCnt="10"/>
      <dgm:spPr/>
      <dgm:t>
        <a:bodyPr/>
        <a:lstStyle/>
        <a:p>
          <a:endParaRPr lang="en-US"/>
        </a:p>
      </dgm:t>
    </dgm:pt>
    <dgm:pt modelId="{139484F1-2329-424B-AD00-90B15A1E2839}" type="pres">
      <dgm:prSet presAssocID="{7F2005A3-BB46-244E-B52A-D4584C76F177}" presName="hierRoot3" presStyleCnt="0"/>
      <dgm:spPr/>
    </dgm:pt>
    <dgm:pt modelId="{0C17CD47-93D8-0443-B0E7-65AA811FC15E}" type="pres">
      <dgm:prSet presAssocID="{7F2005A3-BB46-244E-B52A-D4584C76F177}" presName="composite3" presStyleCnt="0"/>
      <dgm:spPr/>
    </dgm:pt>
    <dgm:pt modelId="{B10AF21C-B3AD-C647-A526-34BE07D690FD}" type="pres">
      <dgm:prSet presAssocID="{7F2005A3-BB46-244E-B52A-D4584C76F177}" presName="background3" presStyleLbl="node3" presStyleIdx="9" presStyleCnt="10"/>
      <dgm:spPr/>
    </dgm:pt>
    <dgm:pt modelId="{8BB3B31C-210A-8648-9D35-CF85346E9EAD}" type="pres">
      <dgm:prSet presAssocID="{7F2005A3-BB46-244E-B52A-D4584C76F177}" presName="text3" presStyleLbl="fgAcc3" presStyleIdx="9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4557290-3062-DC4A-A650-E701DA34E49F}" type="pres">
      <dgm:prSet presAssocID="{7F2005A3-BB46-244E-B52A-D4584C76F177}" presName="hierChild4" presStyleCnt="0"/>
      <dgm:spPr/>
    </dgm:pt>
    <dgm:pt modelId="{36D80A94-DAB9-E24D-9253-28C9CF3EC819}" type="pres">
      <dgm:prSet presAssocID="{C7745210-57EA-BA47-BCB3-8AB82DF3F0E4}" presName="hierRoot1" presStyleCnt="0"/>
      <dgm:spPr/>
    </dgm:pt>
    <dgm:pt modelId="{88326DE0-25AF-6343-AF85-A31478877EB7}" type="pres">
      <dgm:prSet presAssocID="{C7745210-57EA-BA47-BCB3-8AB82DF3F0E4}" presName="composite" presStyleCnt="0"/>
      <dgm:spPr/>
    </dgm:pt>
    <dgm:pt modelId="{8ADCE0E7-AC18-FF49-AC8E-057BA9857667}" type="pres">
      <dgm:prSet presAssocID="{C7745210-57EA-BA47-BCB3-8AB82DF3F0E4}" presName="background" presStyleLbl="node0" presStyleIdx="1" presStyleCnt="2"/>
      <dgm:spPr/>
      <dgm:t>
        <a:bodyPr/>
        <a:lstStyle/>
        <a:p>
          <a:endParaRPr lang="en-US"/>
        </a:p>
      </dgm:t>
    </dgm:pt>
    <dgm:pt modelId="{01DE8C7A-9D4E-3E40-BA93-22FB326E98E2}" type="pres">
      <dgm:prSet presAssocID="{C7745210-57EA-BA47-BCB3-8AB82DF3F0E4}" presName="text" presStyleLbl="fgAcc0" presStyleIdx="1" presStyleCnt="2" custLinFactX="-300000" custLinFactY="257214" custLinFactNeighborX="-399157" custLinFactNeighborY="3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B48420C-31EF-624B-816A-F68C2380EF4D}" type="pres">
      <dgm:prSet presAssocID="{C7745210-57EA-BA47-BCB3-8AB82DF3F0E4}" presName="hierChild2" presStyleCnt="0"/>
      <dgm:spPr/>
    </dgm:pt>
    <dgm:pt modelId="{D22FF767-B31A-0A48-BD49-16B09BB645A6}" type="pres">
      <dgm:prSet presAssocID="{1712FD08-F141-F14D-A00E-A39D600DCD0D}" presName="Name10" presStyleLbl="parChTrans1D2" presStyleIdx="5" presStyleCnt="6"/>
      <dgm:spPr/>
      <dgm:t>
        <a:bodyPr/>
        <a:lstStyle/>
        <a:p>
          <a:endParaRPr lang="en-US"/>
        </a:p>
      </dgm:t>
    </dgm:pt>
    <dgm:pt modelId="{999BE6CE-FB17-DD4F-BF5A-D3676EE175A6}" type="pres">
      <dgm:prSet presAssocID="{10465214-E131-2941-8116-6923D5B25F32}" presName="hierRoot2" presStyleCnt="0"/>
      <dgm:spPr/>
    </dgm:pt>
    <dgm:pt modelId="{F53E0E7B-9157-434D-A8CD-0E351FB49C1F}" type="pres">
      <dgm:prSet presAssocID="{10465214-E131-2941-8116-6923D5B25F32}" presName="composite2" presStyleCnt="0"/>
      <dgm:spPr/>
    </dgm:pt>
    <dgm:pt modelId="{546D6D36-C0C5-FD4F-9E14-2C09BEB488FA}" type="pres">
      <dgm:prSet presAssocID="{10465214-E131-2941-8116-6923D5B25F32}" presName="background2" presStyleLbl="node2" presStyleIdx="5" presStyleCnt="6"/>
      <dgm:spPr/>
    </dgm:pt>
    <dgm:pt modelId="{A8B939F2-CC6D-B545-9BAD-DF058A6A14DC}" type="pres">
      <dgm:prSet presAssocID="{10465214-E131-2941-8116-6923D5B25F32}" presName="text2" presStyleLbl="fgAcc2" presStyleIdx="5" presStyleCnt="6" custLinFactX="-295932" custLinFactY="200000" custLinFactNeighborX="-300000" custLinFactNeighborY="2133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490B435-F255-3D41-91C7-90E4B7379090}" type="pres">
      <dgm:prSet presAssocID="{10465214-E131-2941-8116-6923D5B25F32}" presName="hierChild3" presStyleCnt="0"/>
      <dgm:spPr/>
    </dgm:pt>
  </dgm:ptLst>
  <dgm:cxnLst>
    <dgm:cxn modelId="{39FE538F-CDBA-4045-AB14-1B79C61B276D}" type="presOf" srcId="{10465214-E131-2941-8116-6923D5B25F32}" destId="{A8B939F2-CC6D-B545-9BAD-DF058A6A14DC}" srcOrd="0" destOrd="0" presId="urn:microsoft.com/office/officeart/2005/8/layout/hierarchy1"/>
    <dgm:cxn modelId="{5F578422-6FE4-2546-A728-340F9BBFAA59}" srcId="{C29C02ED-75CC-794E-8192-6DFFF2AD96BE}" destId="{CB75D09C-EC06-F945-9615-54ED4B87A98F}" srcOrd="3" destOrd="0" parTransId="{CDA139F8-724B-2547-9325-3BF88335B1A7}" sibTransId="{071565DE-A82F-1B42-8F95-D504FC26F817}"/>
    <dgm:cxn modelId="{B7BF7B2B-620E-9149-B04A-1FC5B4D565B8}" type="presOf" srcId="{7F2005A3-BB46-244E-B52A-D4584C76F177}" destId="{8BB3B31C-210A-8648-9D35-CF85346E9EAD}" srcOrd="0" destOrd="0" presId="urn:microsoft.com/office/officeart/2005/8/layout/hierarchy1"/>
    <dgm:cxn modelId="{FBAA3843-BF63-A043-B932-FB806B462108}" type="presOf" srcId="{AA1F426E-CBE8-2847-A778-AF926826C85B}" destId="{4ED0692B-1429-1A4A-ADF9-3C7BA0FCEF94}" srcOrd="0" destOrd="0" presId="urn:microsoft.com/office/officeart/2005/8/layout/hierarchy1"/>
    <dgm:cxn modelId="{25F6493E-8BA2-8140-A179-C6D4BC32E253}" type="presOf" srcId="{6A045AB2-2220-6D4D-B845-E7E50E373F68}" destId="{88461BBE-B9A7-8A4B-A826-078153B8D16B}" srcOrd="0" destOrd="0" presId="urn:microsoft.com/office/officeart/2005/8/layout/hierarchy1"/>
    <dgm:cxn modelId="{BE4AC822-5B95-F94E-88BB-6B1148DCC223}" type="presOf" srcId="{C7745210-57EA-BA47-BCB3-8AB82DF3F0E4}" destId="{01DE8C7A-9D4E-3E40-BA93-22FB326E98E2}" srcOrd="0" destOrd="0" presId="urn:microsoft.com/office/officeart/2005/8/layout/hierarchy1"/>
    <dgm:cxn modelId="{8104A808-501D-F94F-B223-F99C741567F4}" type="presOf" srcId="{25B60A09-8C81-4D4D-8A5B-978E413883A0}" destId="{F3706274-3602-7845-B0A8-CA104E2ED6BB}" srcOrd="0" destOrd="0" presId="urn:microsoft.com/office/officeart/2005/8/layout/hierarchy1"/>
    <dgm:cxn modelId="{26E2ED85-529A-524E-91E7-9D458D06D34D}" type="presOf" srcId="{1712FD08-F141-F14D-A00E-A39D600DCD0D}" destId="{D22FF767-B31A-0A48-BD49-16B09BB645A6}" srcOrd="0" destOrd="0" presId="urn:microsoft.com/office/officeart/2005/8/layout/hierarchy1"/>
    <dgm:cxn modelId="{8A28E5C7-C60D-6C4E-BEC2-36230A940819}" srcId="{002603E7-79DC-B04A-BE9A-EC8C5D3E911C}" destId="{AA1F426E-CBE8-2847-A778-AF926826C85B}" srcOrd="0" destOrd="0" parTransId="{B3BD6049-EEB1-3A4A-B792-7095142154D7}" sibTransId="{A35376EB-3456-EA4B-83FB-0DEF0EDD2E93}"/>
    <dgm:cxn modelId="{506318DA-1DE7-EE4B-A168-F33D58FDE988}" srcId="{C7745210-57EA-BA47-BCB3-8AB82DF3F0E4}" destId="{10465214-E131-2941-8116-6923D5B25F32}" srcOrd="0" destOrd="0" parTransId="{1712FD08-F141-F14D-A00E-A39D600DCD0D}" sibTransId="{271E8B9E-D73B-8345-9A57-2AD642356ACF}"/>
    <dgm:cxn modelId="{6CE613A7-D261-EF48-ABF1-ABDD01B00856}" srcId="{57513D6C-F339-8040-93FE-F2E5F52718F1}" destId="{A029F6CE-1AB3-8D4D-8873-E75E5B48D5C2}" srcOrd="1" destOrd="0" parTransId="{DD74899A-B337-8847-94AF-F3415B12EF0A}" sibTransId="{8C87641B-8024-6141-8869-BEE82F1A98AC}"/>
    <dgm:cxn modelId="{2A666E60-285D-EF4C-9381-9131696467FF}" srcId="{478CD2DE-2AA4-1747-8F78-2AD83FE1D40E}" destId="{440205FC-69BF-844B-9B41-BADA486DEDFF}" srcOrd="0" destOrd="0" parTransId="{151BE979-1F10-EC4D-965A-418DFB54D728}" sibTransId="{519B3164-244C-B44D-9FDA-DE0E69D626B0}"/>
    <dgm:cxn modelId="{2D70D174-3C74-8D48-A808-6776DC2AF549}" type="presOf" srcId="{5E3A70F4-6F0A-4B4C-9EA4-0EF258F5B81B}" destId="{AD1BD046-D3D2-3D45-A775-7E63EF2902DA}" srcOrd="0" destOrd="0" presId="urn:microsoft.com/office/officeart/2005/8/layout/hierarchy1"/>
    <dgm:cxn modelId="{5B9F5C44-DF1C-BB4A-BBF1-967EBAC91A0D}" type="presOf" srcId="{CB75D09C-EC06-F945-9615-54ED4B87A98F}" destId="{48879C75-6635-EE4C-8BBF-48E004612A32}" srcOrd="0" destOrd="0" presId="urn:microsoft.com/office/officeart/2005/8/layout/hierarchy1"/>
    <dgm:cxn modelId="{534D8CC2-6D43-1F4D-AE67-C031338B93F7}" type="presOf" srcId="{999E3ED5-3810-B449-AC4A-7334979456A8}" destId="{C15A75EE-70C5-884A-84C7-6B3242FFEB11}" srcOrd="0" destOrd="0" presId="urn:microsoft.com/office/officeart/2005/8/layout/hierarchy1"/>
    <dgm:cxn modelId="{437FA1E9-EE46-BD4D-8DE6-1D6271D6FF0E}" type="presOf" srcId="{D780B969-7BC4-EE48-9471-01E5A1DE98DD}" destId="{0C1EAB4A-D6B4-874E-A43C-56149B714972}" srcOrd="0" destOrd="0" presId="urn:microsoft.com/office/officeart/2005/8/layout/hierarchy1"/>
    <dgm:cxn modelId="{9B956F8C-0150-EE4D-8AAA-3F52FB428493}" type="presOf" srcId="{933BDDF7-9E54-8E4E-9742-AFF4D30DF449}" destId="{AF006E94-01AE-F740-926D-82D4BDFF1D4A}" srcOrd="0" destOrd="0" presId="urn:microsoft.com/office/officeart/2005/8/layout/hierarchy1"/>
    <dgm:cxn modelId="{3C50068A-C299-6A4F-A863-B7623134EEB3}" srcId="{68792864-542E-7B41-8AA0-B018603D4373}" destId="{C7745210-57EA-BA47-BCB3-8AB82DF3F0E4}" srcOrd="1" destOrd="0" parTransId="{AB1AAEFF-E096-AA43-9E0C-359D9B51E3ED}" sibTransId="{49115FE7-8C98-1149-ACBD-ABC23142081F}"/>
    <dgm:cxn modelId="{D43A58A6-4545-7647-9E1B-CE13CCFB3312}" srcId="{C29C02ED-75CC-794E-8192-6DFFF2AD96BE}" destId="{478CD2DE-2AA4-1747-8F78-2AD83FE1D40E}" srcOrd="4" destOrd="0" parTransId="{999E3ED5-3810-B449-AC4A-7334979456A8}" sibTransId="{FEAC183A-B266-2B4E-87FC-D62EE5AC0008}"/>
    <dgm:cxn modelId="{54CE579A-8944-AC47-A928-DA4D2A2D2EB5}" srcId="{478CD2DE-2AA4-1747-8F78-2AD83FE1D40E}" destId="{7F2005A3-BB46-244E-B52A-D4584C76F177}" srcOrd="1" destOrd="0" parTransId="{6E423585-4233-E44D-B393-71C6DAFD78EC}" sibTransId="{A16A39BE-F2D5-674D-8E46-5AC7AD18749F}"/>
    <dgm:cxn modelId="{82426DF5-7423-B246-9B2E-9624B252642B}" type="presOf" srcId="{57513D6C-F339-8040-93FE-F2E5F52718F1}" destId="{337E8296-473F-B442-A32E-0343E6683E11}" srcOrd="0" destOrd="0" presId="urn:microsoft.com/office/officeart/2005/8/layout/hierarchy1"/>
    <dgm:cxn modelId="{021A5116-8AC7-5047-8C79-B54C5A41FE28}" type="presOf" srcId="{DDD0EAE3-AF91-0140-89E9-5AC9BED87DC8}" destId="{5BED9B72-1565-CE43-AB4F-54E97EF08032}" srcOrd="0" destOrd="0" presId="urn:microsoft.com/office/officeart/2005/8/layout/hierarchy1"/>
    <dgm:cxn modelId="{8C3A4AC7-A14E-8F48-8204-7D9A289EC6DB}" type="presOf" srcId="{E50C85EF-832D-0A4B-A97D-A57EBE3C89D4}" destId="{B141E2D0-E632-5341-86C8-4DA3FB453AE2}" srcOrd="0" destOrd="0" presId="urn:microsoft.com/office/officeart/2005/8/layout/hierarchy1"/>
    <dgm:cxn modelId="{068CA106-F208-AF4D-AAD1-5714958DC65E}" srcId="{CB75D09C-EC06-F945-9615-54ED4B87A98F}" destId="{22D29C76-D430-6A48-A878-38FBDFF66A56}" srcOrd="0" destOrd="0" parTransId="{590439B1-B103-8747-961E-E79A9469F142}" sibTransId="{B3511DBE-EE92-C14E-A56D-F83E9B102DD9}"/>
    <dgm:cxn modelId="{DEC74B9C-AE31-2449-AD9A-4F9634109FD4}" srcId="{C29C02ED-75CC-794E-8192-6DFFF2AD96BE}" destId="{5E3A70F4-6F0A-4B4C-9EA4-0EF258F5B81B}" srcOrd="0" destOrd="0" parTransId="{4582C80F-F633-0B4B-85BA-8133B43B9EA4}" sibTransId="{EAA4C692-B243-744F-8F86-F360F486F336}"/>
    <dgm:cxn modelId="{376F7F38-E941-F546-9FC0-74C3F392CE67}" type="presOf" srcId="{B3BD6049-EEB1-3A4A-B792-7095142154D7}" destId="{1C394E55-3005-9143-8727-699AC7E35CDE}" srcOrd="0" destOrd="0" presId="urn:microsoft.com/office/officeart/2005/8/layout/hierarchy1"/>
    <dgm:cxn modelId="{547DB729-3808-1248-B320-70434B0F97F7}" type="presOf" srcId="{22D29C76-D430-6A48-A878-38FBDFF66A56}" destId="{379CC324-9B9F-5144-AB92-6327B37044F8}" srcOrd="0" destOrd="0" presId="urn:microsoft.com/office/officeart/2005/8/layout/hierarchy1"/>
    <dgm:cxn modelId="{8FDCF439-5E74-A64F-A587-64A800B8AC71}" srcId="{57513D6C-F339-8040-93FE-F2E5F52718F1}" destId="{E50C85EF-832D-0A4B-A97D-A57EBE3C89D4}" srcOrd="0" destOrd="0" parTransId="{6A045AB2-2220-6D4D-B845-E7E50E373F68}" sibTransId="{FABFD979-9EB1-854B-A8F6-998D5FE32452}"/>
    <dgm:cxn modelId="{FEA812A2-A46F-3144-B5F3-89E463649900}" type="presOf" srcId="{A029F6CE-1AB3-8D4D-8873-E75E5B48D5C2}" destId="{AAC81AFE-CB50-E643-A49B-1B2FD350F83C}" srcOrd="0" destOrd="0" presId="urn:microsoft.com/office/officeart/2005/8/layout/hierarchy1"/>
    <dgm:cxn modelId="{2825D617-D9DB-5A47-85B1-62B73906C4B0}" type="presOf" srcId="{DD74899A-B337-8847-94AF-F3415B12EF0A}" destId="{7CD7EBA9-07DC-4440-B645-D2693F1736F0}" srcOrd="0" destOrd="0" presId="urn:microsoft.com/office/officeart/2005/8/layout/hierarchy1"/>
    <dgm:cxn modelId="{AB9A7DE0-C04B-4C46-A24D-5CF259EDA743}" type="presOf" srcId="{2A182B20-9D47-274C-BFC0-5E4D28F57ACF}" destId="{9C091DF6-66AB-754F-B0B1-EA069A69AA68}" srcOrd="0" destOrd="0" presId="urn:microsoft.com/office/officeart/2005/8/layout/hierarchy1"/>
    <dgm:cxn modelId="{7832C6BF-5C51-5D4D-B01D-51FD53EFED96}" srcId="{5E3A70F4-6F0A-4B4C-9EA4-0EF258F5B81B}" destId="{D780B969-7BC4-EE48-9471-01E5A1DE98DD}" srcOrd="0" destOrd="0" parTransId="{28AE4C7C-82AE-7E42-B870-CEFA3EDC5FFA}" sibTransId="{A0A85035-0590-4D40-AA0E-6D33E47E35F5}"/>
    <dgm:cxn modelId="{5BBD159F-BD95-8E4A-B312-9A1272A156BE}" type="presOf" srcId="{4582C80F-F633-0B4B-85BA-8133B43B9EA4}" destId="{F6943BAA-7BBA-AF44-8A06-8647F72A8AD0}" srcOrd="0" destOrd="0" presId="urn:microsoft.com/office/officeart/2005/8/layout/hierarchy1"/>
    <dgm:cxn modelId="{F063C10B-C1BA-3A41-9CB0-87453AEC3533}" type="presOf" srcId="{002603E7-79DC-B04A-BE9A-EC8C5D3E911C}" destId="{F83A8558-0953-ED45-8A6B-4ECF9B92C549}" srcOrd="0" destOrd="0" presId="urn:microsoft.com/office/officeart/2005/8/layout/hierarchy1"/>
    <dgm:cxn modelId="{3770C7C7-0AC1-F74B-87DD-BFCAB839D7AE}" type="presOf" srcId="{440205FC-69BF-844B-9B41-BADA486DEDFF}" destId="{E692ACA0-6FAF-A340-BA94-A2E4BA1A7556}" srcOrd="0" destOrd="0" presId="urn:microsoft.com/office/officeart/2005/8/layout/hierarchy1"/>
    <dgm:cxn modelId="{3A02E449-652A-2545-BDD2-0FD1A0B5276F}" srcId="{002603E7-79DC-B04A-BE9A-EC8C5D3E911C}" destId="{25B60A09-8C81-4D4D-8A5B-978E413883A0}" srcOrd="1" destOrd="0" parTransId="{933BDDF7-9E54-8E4E-9742-AFF4D30DF449}" sibTransId="{AFAE27A3-EC9E-5345-8715-FE45BADEB5F9}"/>
    <dgm:cxn modelId="{B20B1D7A-BD8F-5D46-A1E0-76DAF3ADE731}" type="presOf" srcId="{590439B1-B103-8747-961E-E79A9469F142}" destId="{27033492-05D6-D242-A475-639C39785295}" srcOrd="0" destOrd="0" presId="urn:microsoft.com/office/officeart/2005/8/layout/hierarchy1"/>
    <dgm:cxn modelId="{4D64E766-4902-9B43-9727-E907B5507A3D}" srcId="{CB75D09C-EC06-F945-9615-54ED4B87A98F}" destId="{ED4D113E-9E9F-AA47-BDC6-ABE88BCEA3A4}" srcOrd="1" destOrd="0" parTransId="{2A182B20-9D47-274C-BFC0-5E4D28F57ACF}" sibTransId="{0737BBB4-C020-7940-8EC6-E92E845CD20B}"/>
    <dgm:cxn modelId="{3AB6213B-1953-EA4F-BE2F-1BAA76CBBF0E}" type="presOf" srcId="{78CF4308-317D-2447-8B37-B6174B5691EE}" destId="{83AC5691-A549-7544-8B4B-9C9BEB8E57EB}" srcOrd="0" destOrd="0" presId="urn:microsoft.com/office/officeart/2005/8/layout/hierarchy1"/>
    <dgm:cxn modelId="{27C8793B-88E0-094E-B378-712C01445CD0}" srcId="{68792864-542E-7B41-8AA0-B018603D4373}" destId="{C29C02ED-75CC-794E-8192-6DFFF2AD96BE}" srcOrd="0" destOrd="0" parTransId="{34D85134-0D6A-444B-897A-62BDB50A717E}" sibTransId="{1503ED3F-C6B2-EB48-AF6A-F779F916F59F}"/>
    <dgm:cxn modelId="{3D39AF37-6DF8-4F49-8CA4-165069419AF1}" srcId="{C29C02ED-75CC-794E-8192-6DFFF2AD96BE}" destId="{002603E7-79DC-B04A-BE9A-EC8C5D3E911C}" srcOrd="1" destOrd="0" parTransId="{78CF4308-317D-2447-8B37-B6174B5691EE}" sibTransId="{259130A7-84A5-1246-92C1-324FBD24E8DC}"/>
    <dgm:cxn modelId="{3CBA1A6E-13A5-E744-B8D0-461CE5C949EF}" type="presOf" srcId="{ED4D113E-9E9F-AA47-BDC6-ABE88BCEA3A4}" destId="{55FC9929-C3E1-844B-908F-FA0F4B5B006B}" srcOrd="0" destOrd="0" presId="urn:microsoft.com/office/officeart/2005/8/layout/hierarchy1"/>
    <dgm:cxn modelId="{8A9FD76E-EEEA-AA49-95C1-9504F7306F76}" type="presOf" srcId="{338BE23D-F4D8-6A40-A881-F4C45F0E7FBE}" destId="{3459D003-F5E3-E84E-9C18-1E11BED881AC}" srcOrd="0" destOrd="0" presId="urn:microsoft.com/office/officeart/2005/8/layout/hierarchy1"/>
    <dgm:cxn modelId="{ABAA1724-2C04-B94C-AA69-0F0017CF806F}" type="presOf" srcId="{F196F61F-0EDE-7C4B-991B-118194A09F9B}" destId="{1C8C3877-5F92-594D-9773-34DF7F087763}" srcOrd="0" destOrd="0" presId="urn:microsoft.com/office/officeart/2005/8/layout/hierarchy1"/>
    <dgm:cxn modelId="{F645D69E-5832-534B-B9EA-90433A5CB504}" type="presOf" srcId="{CDA139F8-724B-2547-9325-3BF88335B1A7}" destId="{1F8E42D0-E600-6341-AEF8-D1811971DECE}" srcOrd="0" destOrd="0" presId="urn:microsoft.com/office/officeart/2005/8/layout/hierarchy1"/>
    <dgm:cxn modelId="{3E7D8DF7-06B0-064E-92AC-9CFF18C61FEE}" type="presOf" srcId="{28AE4C7C-82AE-7E42-B870-CEFA3EDC5FFA}" destId="{D13ACAE7-E76D-C940-BC40-BC5EB3F873DB}" srcOrd="0" destOrd="0" presId="urn:microsoft.com/office/officeart/2005/8/layout/hierarchy1"/>
    <dgm:cxn modelId="{561BA650-C913-C64F-9C67-260D6014E326}" type="presOf" srcId="{6E423585-4233-E44D-B393-71C6DAFD78EC}" destId="{53BF2984-A606-C247-8039-A83707294FD3}" srcOrd="0" destOrd="0" presId="urn:microsoft.com/office/officeart/2005/8/layout/hierarchy1"/>
    <dgm:cxn modelId="{0EC8CF64-5DE5-9B49-B5D4-83FC6995DE38}" type="presOf" srcId="{C29C02ED-75CC-794E-8192-6DFFF2AD96BE}" destId="{DF4D1ECD-13FE-994B-B1A0-583DD9B3F90A}" srcOrd="0" destOrd="0" presId="urn:microsoft.com/office/officeart/2005/8/layout/hierarchy1"/>
    <dgm:cxn modelId="{7472A281-A460-B14E-8762-1BD92C093335}" srcId="{C29C02ED-75CC-794E-8192-6DFFF2AD96BE}" destId="{57513D6C-F339-8040-93FE-F2E5F52718F1}" srcOrd="2" destOrd="0" parTransId="{DDD0EAE3-AF91-0140-89E9-5AC9BED87DC8}" sibTransId="{D61CA2C9-B510-3F42-8FF4-1FDEA184D105}"/>
    <dgm:cxn modelId="{88B5E3A5-3A86-B747-9592-06B0054074E7}" type="presOf" srcId="{478CD2DE-2AA4-1747-8F78-2AD83FE1D40E}" destId="{53D563C1-6BEE-704B-80A0-E57367075BC6}" srcOrd="0" destOrd="0" presId="urn:microsoft.com/office/officeart/2005/8/layout/hierarchy1"/>
    <dgm:cxn modelId="{1972D173-3091-F14F-A076-658FA6CB2E0A}" srcId="{5E3A70F4-6F0A-4B4C-9EA4-0EF258F5B81B}" destId="{338BE23D-F4D8-6A40-A881-F4C45F0E7FBE}" srcOrd="1" destOrd="0" parTransId="{F196F61F-0EDE-7C4B-991B-118194A09F9B}" sibTransId="{30823167-2FAB-7D47-9A6F-47F7CCB0C71C}"/>
    <dgm:cxn modelId="{43ED9E01-4E5B-F843-A9DB-8A09C808E010}" type="presOf" srcId="{151BE979-1F10-EC4D-965A-418DFB54D728}" destId="{1EC6BDCB-B6A5-0B41-AE80-22371BEF2CBC}" srcOrd="0" destOrd="0" presId="urn:microsoft.com/office/officeart/2005/8/layout/hierarchy1"/>
    <dgm:cxn modelId="{10E1D61B-A66A-9841-8ABF-465302060001}" type="presOf" srcId="{68792864-542E-7B41-8AA0-B018603D4373}" destId="{3922B1A3-530D-0F45-85AB-ACA875807875}" srcOrd="0" destOrd="0" presId="urn:microsoft.com/office/officeart/2005/8/layout/hierarchy1"/>
    <dgm:cxn modelId="{EC50805B-2AEB-5B42-849B-B2747DFF4237}" type="presParOf" srcId="{3922B1A3-530D-0F45-85AB-ACA875807875}" destId="{CF9760B7-C215-034E-879F-F8C5CC07EB01}" srcOrd="0" destOrd="0" presId="urn:microsoft.com/office/officeart/2005/8/layout/hierarchy1"/>
    <dgm:cxn modelId="{4D270FA4-E378-2147-A8F5-B9FD2C335140}" type="presParOf" srcId="{CF9760B7-C215-034E-879F-F8C5CC07EB01}" destId="{18AC0F05-63FC-FD4D-AC8C-74D9122D58B7}" srcOrd="0" destOrd="0" presId="urn:microsoft.com/office/officeart/2005/8/layout/hierarchy1"/>
    <dgm:cxn modelId="{0B42F556-7177-C249-A405-FD422D42E4BB}" type="presParOf" srcId="{18AC0F05-63FC-FD4D-AC8C-74D9122D58B7}" destId="{95F1D434-AAC1-2D40-809D-A653257CD4B9}" srcOrd="0" destOrd="0" presId="urn:microsoft.com/office/officeart/2005/8/layout/hierarchy1"/>
    <dgm:cxn modelId="{B29AF203-4D26-2243-B541-0C58C4F30997}" type="presParOf" srcId="{18AC0F05-63FC-FD4D-AC8C-74D9122D58B7}" destId="{DF4D1ECD-13FE-994B-B1A0-583DD9B3F90A}" srcOrd="1" destOrd="0" presId="urn:microsoft.com/office/officeart/2005/8/layout/hierarchy1"/>
    <dgm:cxn modelId="{FF78AC3F-5BCC-1543-A768-9DFBBEC8D826}" type="presParOf" srcId="{CF9760B7-C215-034E-879F-F8C5CC07EB01}" destId="{0906791C-C3BA-A64C-B424-2E2DB3947E98}" srcOrd="1" destOrd="0" presId="urn:microsoft.com/office/officeart/2005/8/layout/hierarchy1"/>
    <dgm:cxn modelId="{8FBDF381-EE42-354E-95AE-40BC4B868231}" type="presParOf" srcId="{0906791C-C3BA-A64C-B424-2E2DB3947E98}" destId="{F6943BAA-7BBA-AF44-8A06-8647F72A8AD0}" srcOrd="0" destOrd="0" presId="urn:microsoft.com/office/officeart/2005/8/layout/hierarchy1"/>
    <dgm:cxn modelId="{7B152F1F-A7BD-594D-88DD-BD2BD6BA7D05}" type="presParOf" srcId="{0906791C-C3BA-A64C-B424-2E2DB3947E98}" destId="{0607D8B6-5251-854E-87F3-1C55EE5F80BE}" srcOrd="1" destOrd="0" presId="urn:microsoft.com/office/officeart/2005/8/layout/hierarchy1"/>
    <dgm:cxn modelId="{D5ECDF17-0FAC-CF4D-B11C-9A52D714A6F3}" type="presParOf" srcId="{0607D8B6-5251-854E-87F3-1C55EE5F80BE}" destId="{9F18BF5A-3556-8449-8900-4CEDA21CEA4A}" srcOrd="0" destOrd="0" presId="urn:microsoft.com/office/officeart/2005/8/layout/hierarchy1"/>
    <dgm:cxn modelId="{A3F70765-6AE0-B34D-8345-A702F335FF37}" type="presParOf" srcId="{9F18BF5A-3556-8449-8900-4CEDA21CEA4A}" destId="{F3390631-48F2-E642-B9F8-9F8AD4FFFD17}" srcOrd="0" destOrd="0" presId="urn:microsoft.com/office/officeart/2005/8/layout/hierarchy1"/>
    <dgm:cxn modelId="{1E36FACA-330E-AE4E-A875-977E4B273B76}" type="presParOf" srcId="{9F18BF5A-3556-8449-8900-4CEDA21CEA4A}" destId="{AD1BD046-D3D2-3D45-A775-7E63EF2902DA}" srcOrd="1" destOrd="0" presId="urn:microsoft.com/office/officeart/2005/8/layout/hierarchy1"/>
    <dgm:cxn modelId="{D183718D-4768-524B-B9F8-16D4DED5AF5D}" type="presParOf" srcId="{0607D8B6-5251-854E-87F3-1C55EE5F80BE}" destId="{E83BC140-F628-C242-9727-4B1ADA6E7F6A}" srcOrd="1" destOrd="0" presId="urn:microsoft.com/office/officeart/2005/8/layout/hierarchy1"/>
    <dgm:cxn modelId="{569263B8-972C-9947-8895-B8A9CB555B28}" type="presParOf" srcId="{E83BC140-F628-C242-9727-4B1ADA6E7F6A}" destId="{D13ACAE7-E76D-C940-BC40-BC5EB3F873DB}" srcOrd="0" destOrd="0" presId="urn:microsoft.com/office/officeart/2005/8/layout/hierarchy1"/>
    <dgm:cxn modelId="{16199646-5D35-664B-BA54-8305C1AFF1E8}" type="presParOf" srcId="{E83BC140-F628-C242-9727-4B1ADA6E7F6A}" destId="{D9902274-1B55-7940-B78F-65DF3F4294F6}" srcOrd="1" destOrd="0" presId="urn:microsoft.com/office/officeart/2005/8/layout/hierarchy1"/>
    <dgm:cxn modelId="{B5A4A6DF-07DB-804C-8B39-E29C61951AE2}" type="presParOf" srcId="{D9902274-1B55-7940-B78F-65DF3F4294F6}" destId="{A2209793-4B3C-E04B-9CFF-50AF072DD2BD}" srcOrd="0" destOrd="0" presId="urn:microsoft.com/office/officeart/2005/8/layout/hierarchy1"/>
    <dgm:cxn modelId="{65FA6150-02FF-164D-99D4-3A2BD7F78C2F}" type="presParOf" srcId="{A2209793-4B3C-E04B-9CFF-50AF072DD2BD}" destId="{F9CC1B0D-900A-2E4D-AB6A-CE33D528BEB8}" srcOrd="0" destOrd="0" presId="urn:microsoft.com/office/officeart/2005/8/layout/hierarchy1"/>
    <dgm:cxn modelId="{9D93ACB4-1250-AB4C-8006-8EF94149F203}" type="presParOf" srcId="{A2209793-4B3C-E04B-9CFF-50AF072DD2BD}" destId="{0C1EAB4A-D6B4-874E-A43C-56149B714972}" srcOrd="1" destOrd="0" presId="urn:microsoft.com/office/officeart/2005/8/layout/hierarchy1"/>
    <dgm:cxn modelId="{78E04624-16D2-8445-92DA-0440643BF52B}" type="presParOf" srcId="{D9902274-1B55-7940-B78F-65DF3F4294F6}" destId="{E56495BE-0FC0-B646-B470-D548E747CC2A}" srcOrd="1" destOrd="0" presId="urn:microsoft.com/office/officeart/2005/8/layout/hierarchy1"/>
    <dgm:cxn modelId="{3183CD84-7E68-5546-B6EF-9EA3B5D3F766}" type="presParOf" srcId="{E83BC140-F628-C242-9727-4B1ADA6E7F6A}" destId="{1C8C3877-5F92-594D-9773-34DF7F087763}" srcOrd="2" destOrd="0" presId="urn:microsoft.com/office/officeart/2005/8/layout/hierarchy1"/>
    <dgm:cxn modelId="{EBCC1CD6-714C-FC4D-A9AD-DFDE64E16D70}" type="presParOf" srcId="{E83BC140-F628-C242-9727-4B1ADA6E7F6A}" destId="{281569FE-AA3F-4741-9E9C-504AB3B0B988}" srcOrd="3" destOrd="0" presId="urn:microsoft.com/office/officeart/2005/8/layout/hierarchy1"/>
    <dgm:cxn modelId="{46AA9C8C-B1E0-EE42-BD1A-CA456190DC4E}" type="presParOf" srcId="{281569FE-AA3F-4741-9E9C-504AB3B0B988}" destId="{0680DCB6-8AC5-FF4C-8289-D39463883169}" srcOrd="0" destOrd="0" presId="urn:microsoft.com/office/officeart/2005/8/layout/hierarchy1"/>
    <dgm:cxn modelId="{D1BCA492-DDE9-AD4B-8FDB-6318237E411A}" type="presParOf" srcId="{0680DCB6-8AC5-FF4C-8289-D39463883169}" destId="{9CCC7871-0609-7148-AB0B-E77FB5B12219}" srcOrd="0" destOrd="0" presId="urn:microsoft.com/office/officeart/2005/8/layout/hierarchy1"/>
    <dgm:cxn modelId="{7E4F6969-0212-7E4A-B207-F91D9C97DAC7}" type="presParOf" srcId="{0680DCB6-8AC5-FF4C-8289-D39463883169}" destId="{3459D003-F5E3-E84E-9C18-1E11BED881AC}" srcOrd="1" destOrd="0" presId="urn:microsoft.com/office/officeart/2005/8/layout/hierarchy1"/>
    <dgm:cxn modelId="{2BC55751-3CF0-F14A-80AC-25D5C119F956}" type="presParOf" srcId="{281569FE-AA3F-4741-9E9C-504AB3B0B988}" destId="{C4F08601-0890-8646-9384-2D8C30F139E6}" srcOrd="1" destOrd="0" presId="urn:microsoft.com/office/officeart/2005/8/layout/hierarchy1"/>
    <dgm:cxn modelId="{F85DF704-44A6-204C-9D59-83C61E82AE09}" type="presParOf" srcId="{0906791C-C3BA-A64C-B424-2E2DB3947E98}" destId="{83AC5691-A549-7544-8B4B-9C9BEB8E57EB}" srcOrd="2" destOrd="0" presId="urn:microsoft.com/office/officeart/2005/8/layout/hierarchy1"/>
    <dgm:cxn modelId="{81615BA9-8465-5A45-96DC-18D427C4BB0C}" type="presParOf" srcId="{0906791C-C3BA-A64C-B424-2E2DB3947E98}" destId="{3FCD14FE-C387-4140-9732-55D4EB0A986F}" srcOrd="3" destOrd="0" presId="urn:microsoft.com/office/officeart/2005/8/layout/hierarchy1"/>
    <dgm:cxn modelId="{26423BAE-814F-6042-AF0B-62550E15EDEF}" type="presParOf" srcId="{3FCD14FE-C387-4140-9732-55D4EB0A986F}" destId="{4F5C2AF7-C2C4-9D4C-A186-9B41A45DAAC9}" srcOrd="0" destOrd="0" presId="urn:microsoft.com/office/officeart/2005/8/layout/hierarchy1"/>
    <dgm:cxn modelId="{A4801AC9-16AB-5743-8B9D-784D7B5AB8D5}" type="presParOf" srcId="{4F5C2AF7-C2C4-9D4C-A186-9B41A45DAAC9}" destId="{EA24634C-27E7-B749-A283-F5990F903B4E}" srcOrd="0" destOrd="0" presId="urn:microsoft.com/office/officeart/2005/8/layout/hierarchy1"/>
    <dgm:cxn modelId="{027A39AA-6988-CC45-9775-35AEAE0E32EF}" type="presParOf" srcId="{4F5C2AF7-C2C4-9D4C-A186-9B41A45DAAC9}" destId="{F83A8558-0953-ED45-8A6B-4ECF9B92C549}" srcOrd="1" destOrd="0" presId="urn:microsoft.com/office/officeart/2005/8/layout/hierarchy1"/>
    <dgm:cxn modelId="{2341DBB0-7D78-D645-A536-044F9A9FDA24}" type="presParOf" srcId="{3FCD14FE-C387-4140-9732-55D4EB0A986F}" destId="{B7219FA6-E877-D740-B76D-291AB8EC1C17}" srcOrd="1" destOrd="0" presId="urn:microsoft.com/office/officeart/2005/8/layout/hierarchy1"/>
    <dgm:cxn modelId="{00DFAFD7-E9D3-5A4A-81B4-340D2A63792F}" type="presParOf" srcId="{B7219FA6-E877-D740-B76D-291AB8EC1C17}" destId="{1C394E55-3005-9143-8727-699AC7E35CDE}" srcOrd="0" destOrd="0" presId="urn:microsoft.com/office/officeart/2005/8/layout/hierarchy1"/>
    <dgm:cxn modelId="{C2F2E655-B466-1245-A5BF-E20AA73204B1}" type="presParOf" srcId="{B7219FA6-E877-D740-B76D-291AB8EC1C17}" destId="{F2AA82CF-08E2-594B-A5C1-E8708D5214DC}" srcOrd="1" destOrd="0" presId="urn:microsoft.com/office/officeart/2005/8/layout/hierarchy1"/>
    <dgm:cxn modelId="{1765FDB4-9E5E-434C-ADA8-43F992EEAFBC}" type="presParOf" srcId="{F2AA82CF-08E2-594B-A5C1-E8708D5214DC}" destId="{FAAFC479-FF8B-2648-88A8-36EA76E2BA04}" srcOrd="0" destOrd="0" presId="urn:microsoft.com/office/officeart/2005/8/layout/hierarchy1"/>
    <dgm:cxn modelId="{E8E73A1A-08B7-724C-AB87-7421A135D06C}" type="presParOf" srcId="{FAAFC479-FF8B-2648-88A8-36EA76E2BA04}" destId="{0A944150-E3BB-D445-A58C-002C62C4684E}" srcOrd="0" destOrd="0" presId="urn:microsoft.com/office/officeart/2005/8/layout/hierarchy1"/>
    <dgm:cxn modelId="{61F6424C-41BD-A74D-A987-751B06C9700B}" type="presParOf" srcId="{FAAFC479-FF8B-2648-88A8-36EA76E2BA04}" destId="{4ED0692B-1429-1A4A-ADF9-3C7BA0FCEF94}" srcOrd="1" destOrd="0" presId="urn:microsoft.com/office/officeart/2005/8/layout/hierarchy1"/>
    <dgm:cxn modelId="{92FD7352-5C04-2C48-9BD9-DB553666471C}" type="presParOf" srcId="{F2AA82CF-08E2-594B-A5C1-E8708D5214DC}" destId="{0E3444B3-CDBD-7749-9B25-0D76064604F1}" srcOrd="1" destOrd="0" presId="urn:microsoft.com/office/officeart/2005/8/layout/hierarchy1"/>
    <dgm:cxn modelId="{08AAE989-5845-5242-BE40-412F7C6B7631}" type="presParOf" srcId="{B7219FA6-E877-D740-B76D-291AB8EC1C17}" destId="{AF006E94-01AE-F740-926D-82D4BDFF1D4A}" srcOrd="2" destOrd="0" presId="urn:microsoft.com/office/officeart/2005/8/layout/hierarchy1"/>
    <dgm:cxn modelId="{AC6A1988-402B-A144-9D55-B4C1BB54963B}" type="presParOf" srcId="{B7219FA6-E877-D740-B76D-291AB8EC1C17}" destId="{93363552-DFA8-7349-9DA9-4DA2976EF365}" srcOrd="3" destOrd="0" presId="urn:microsoft.com/office/officeart/2005/8/layout/hierarchy1"/>
    <dgm:cxn modelId="{21A93290-EE8C-5440-AADF-3C3D9218D078}" type="presParOf" srcId="{93363552-DFA8-7349-9DA9-4DA2976EF365}" destId="{159DDB07-EE65-934C-BC03-A5357553A39C}" srcOrd="0" destOrd="0" presId="urn:microsoft.com/office/officeart/2005/8/layout/hierarchy1"/>
    <dgm:cxn modelId="{FDF76FD4-76C1-BA45-A0E3-4EAB34AF12BD}" type="presParOf" srcId="{159DDB07-EE65-934C-BC03-A5357553A39C}" destId="{11760D49-F194-9E40-AE19-43EC1DCACAF6}" srcOrd="0" destOrd="0" presId="urn:microsoft.com/office/officeart/2005/8/layout/hierarchy1"/>
    <dgm:cxn modelId="{31984796-509B-A24A-9136-7EA97CC5129A}" type="presParOf" srcId="{159DDB07-EE65-934C-BC03-A5357553A39C}" destId="{F3706274-3602-7845-B0A8-CA104E2ED6BB}" srcOrd="1" destOrd="0" presId="urn:microsoft.com/office/officeart/2005/8/layout/hierarchy1"/>
    <dgm:cxn modelId="{FDB8349B-2690-7E45-A7DB-2BF28C617B94}" type="presParOf" srcId="{93363552-DFA8-7349-9DA9-4DA2976EF365}" destId="{ACDCBA6C-1792-444E-9722-1F8038D97AF7}" srcOrd="1" destOrd="0" presId="urn:microsoft.com/office/officeart/2005/8/layout/hierarchy1"/>
    <dgm:cxn modelId="{F33B25B2-4D0D-2F45-A634-04259F749EB0}" type="presParOf" srcId="{0906791C-C3BA-A64C-B424-2E2DB3947E98}" destId="{5BED9B72-1565-CE43-AB4F-54E97EF08032}" srcOrd="4" destOrd="0" presId="urn:microsoft.com/office/officeart/2005/8/layout/hierarchy1"/>
    <dgm:cxn modelId="{1B9BEEEF-F683-5841-9713-8503EACAE9B1}" type="presParOf" srcId="{0906791C-C3BA-A64C-B424-2E2DB3947E98}" destId="{EBC002B5-07DC-5340-9B0E-13D94174DFE8}" srcOrd="5" destOrd="0" presId="urn:microsoft.com/office/officeart/2005/8/layout/hierarchy1"/>
    <dgm:cxn modelId="{E1E89307-9328-D34C-BE7C-D1B1B97ACEC7}" type="presParOf" srcId="{EBC002B5-07DC-5340-9B0E-13D94174DFE8}" destId="{BB820114-391B-EB4E-8B91-583053175BB2}" srcOrd="0" destOrd="0" presId="urn:microsoft.com/office/officeart/2005/8/layout/hierarchy1"/>
    <dgm:cxn modelId="{1B6E2B32-A6A9-D640-B457-9C07EA3A09EE}" type="presParOf" srcId="{BB820114-391B-EB4E-8B91-583053175BB2}" destId="{5BC44D95-A405-1047-9C50-903D85483150}" srcOrd="0" destOrd="0" presId="urn:microsoft.com/office/officeart/2005/8/layout/hierarchy1"/>
    <dgm:cxn modelId="{B6DAE41C-FEFA-CE42-AA98-8171664BF6BF}" type="presParOf" srcId="{BB820114-391B-EB4E-8B91-583053175BB2}" destId="{337E8296-473F-B442-A32E-0343E6683E11}" srcOrd="1" destOrd="0" presId="urn:microsoft.com/office/officeart/2005/8/layout/hierarchy1"/>
    <dgm:cxn modelId="{F024AC2F-3F3F-1344-8F25-2CA02A77D090}" type="presParOf" srcId="{EBC002B5-07DC-5340-9B0E-13D94174DFE8}" destId="{172ADA30-AD26-A74E-832B-DD93828DBEFC}" srcOrd="1" destOrd="0" presId="urn:microsoft.com/office/officeart/2005/8/layout/hierarchy1"/>
    <dgm:cxn modelId="{ED260213-CB38-D540-9F14-66169550419A}" type="presParOf" srcId="{172ADA30-AD26-A74E-832B-DD93828DBEFC}" destId="{88461BBE-B9A7-8A4B-A826-078153B8D16B}" srcOrd="0" destOrd="0" presId="urn:microsoft.com/office/officeart/2005/8/layout/hierarchy1"/>
    <dgm:cxn modelId="{D32EB439-2EA5-C64D-9A74-9A609C84E9F4}" type="presParOf" srcId="{172ADA30-AD26-A74E-832B-DD93828DBEFC}" destId="{1096B99D-42A3-844C-BA37-1011A3FC0C93}" srcOrd="1" destOrd="0" presId="urn:microsoft.com/office/officeart/2005/8/layout/hierarchy1"/>
    <dgm:cxn modelId="{6B923F41-9B2A-1E47-835B-3C6C0BB78FAD}" type="presParOf" srcId="{1096B99D-42A3-844C-BA37-1011A3FC0C93}" destId="{93D42CF1-2F4D-B44B-97E4-F0607A6A2BDD}" srcOrd="0" destOrd="0" presId="urn:microsoft.com/office/officeart/2005/8/layout/hierarchy1"/>
    <dgm:cxn modelId="{55BBBE22-8EC8-5C44-A7CF-4D1C64211490}" type="presParOf" srcId="{93D42CF1-2F4D-B44B-97E4-F0607A6A2BDD}" destId="{1F22BA8F-D5A2-F54C-B55B-6BDD4929993F}" srcOrd="0" destOrd="0" presId="urn:microsoft.com/office/officeart/2005/8/layout/hierarchy1"/>
    <dgm:cxn modelId="{6845EAA4-0199-6944-ACED-12BC30D1FCA7}" type="presParOf" srcId="{93D42CF1-2F4D-B44B-97E4-F0607A6A2BDD}" destId="{B141E2D0-E632-5341-86C8-4DA3FB453AE2}" srcOrd="1" destOrd="0" presId="urn:microsoft.com/office/officeart/2005/8/layout/hierarchy1"/>
    <dgm:cxn modelId="{CC06B512-DE56-EC40-B346-3BB639646BA8}" type="presParOf" srcId="{1096B99D-42A3-844C-BA37-1011A3FC0C93}" destId="{3A5DB92F-1833-7640-883C-B8481D6FCD07}" srcOrd="1" destOrd="0" presId="urn:microsoft.com/office/officeart/2005/8/layout/hierarchy1"/>
    <dgm:cxn modelId="{E6588B28-0D33-BA40-A272-50339BFC877F}" type="presParOf" srcId="{172ADA30-AD26-A74E-832B-DD93828DBEFC}" destId="{7CD7EBA9-07DC-4440-B645-D2693F1736F0}" srcOrd="2" destOrd="0" presId="urn:microsoft.com/office/officeart/2005/8/layout/hierarchy1"/>
    <dgm:cxn modelId="{0C799AC3-5719-F34D-9843-D9B404223CB2}" type="presParOf" srcId="{172ADA30-AD26-A74E-832B-DD93828DBEFC}" destId="{C7BCF69D-4AFB-3145-A79E-28717AAB2666}" srcOrd="3" destOrd="0" presId="urn:microsoft.com/office/officeart/2005/8/layout/hierarchy1"/>
    <dgm:cxn modelId="{0ED7F315-DA0E-1E47-9781-C998D30BCC7C}" type="presParOf" srcId="{C7BCF69D-4AFB-3145-A79E-28717AAB2666}" destId="{8974F5A1-E861-3048-A423-69800ACFC328}" srcOrd="0" destOrd="0" presId="urn:microsoft.com/office/officeart/2005/8/layout/hierarchy1"/>
    <dgm:cxn modelId="{79542629-3C45-3147-8CD7-7ED5106BDBEE}" type="presParOf" srcId="{8974F5A1-E861-3048-A423-69800ACFC328}" destId="{389C1BCC-00FE-0940-A553-983B5F99F368}" srcOrd="0" destOrd="0" presId="urn:microsoft.com/office/officeart/2005/8/layout/hierarchy1"/>
    <dgm:cxn modelId="{417D8BFC-3D52-9646-BECC-6DC54AEF8214}" type="presParOf" srcId="{8974F5A1-E861-3048-A423-69800ACFC328}" destId="{AAC81AFE-CB50-E643-A49B-1B2FD350F83C}" srcOrd="1" destOrd="0" presId="urn:microsoft.com/office/officeart/2005/8/layout/hierarchy1"/>
    <dgm:cxn modelId="{868FB584-C655-034F-94EF-84754F00C2EA}" type="presParOf" srcId="{C7BCF69D-4AFB-3145-A79E-28717AAB2666}" destId="{95716AD4-EBEC-9A49-936C-9ED69DA587C5}" srcOrd="1" destOrd="0" presId="urn:microsoft.com/office/officeart/2005/8/layout/hierarchy1"/>
    <dgm:cxn modelId="{DAB56761-CA6D-4845-91AA-A505D0F3AB5C}" type="presParOf" srcId="{0906791C-C3BA-A64C-B424-2E2DB3947E98}" destId="{1F8E42D0-E600-6341-AEF8-D1811971DECE}" srcOrd="6" destOrd="0" presId="urn:microsoft.com/office/officeart/2005/8/layout/hierarchy1"/>
    <dgm:cxn modelId="{6F2CD23C-995B-9144-B9D3-F548D68CE97F}" type="presParOf" srcId="{0906791C-C3BA-A64C-B424-2E2DB3947E98}" destId="{9DEAFE71-97CA-0E40-94EA-12DED483AF21}" srcOrd="7" destOrd="0" presId="urn:microsoft.com/office/officeart/2005/8/layout/hierarchy1"/>
    <dgm:cxn modelId="{3C516A16-40FE-A340-ACB2-16A62980731E}" type="presParOf" srcId="{9DEAFE71-97CA-0E40-94EA-12DED483AF21}" destId="{046F2725-0BD3-4240-95A9-EE1B4174F8E6}" srcOrd="0" destOrd="0" presId="urn:microsoft.com/office/officeart/2005/8/layout/hierarchy1"/>
    <dgm:cxn modelId="{7195F16D-ADDB-E641-8395-30E2CD4F929D}" type="presParOf" srcId="{046F2725-0BD3-4240-95A9-EE1B4174F8E6}" destId="{C61FBBB2-F9F4-7D4C-AA8E-C50FDDC4C1CB}" srcOrd="0" destOrd="0" presId="urn:microsoft.com/office/officeart/2005/8/layout/hierarchy1"/>
    <dgm:cxn modelId="{534FC522-B448-A44B-9C2A-F7AC67FF39A1}" type="presParOf" srcId="{046F2725-0BD3-4240-95A9-EE1B4174F8E6}" destId="{48879C75-6635-EE4C-8BBF-48E004612A32}" srcOrd="1" destOrd="0" presId="urn:microsoft.com/office/officeart/2005/8/layout/hierarchy1"/>
    <dgm:cxn modelId="{407B46F5-9240-6D4F-99D5-C262988154C6}" type="presParOf" srcId="{9DEAFE71-97CA-0E40-94EA-12DED483AF21}" destId="{EBDCD5E0-E9B2-214B-9DCA-A692EF7D5E6C}" srcOrd="1" destOrd="0" presId="urn:microsoft.com/office/officeart/2005/8/layout/hierarchy1"/>
    <dgm:cxn modelId="{5DDEE1EE-84D6-0C4E-BF7D-E6050CB1736F}" type="presParOf" srcId="{EBDCD5E0-E9B2-214B-9DCA-A692EF7D5E6C}" destId="{27033492-05D6-D242-A475-639C39785295}" srcOrd="0" destOrd="0" presId="urn:microsoft.com/office/officeart/2005/8/layout/hierarchy1"/>
    <dgm:cxn modelId="{890F1128-A913-654E-93FF-6A69E38E49EB}" type="presParOf" srcId="{EBDCD5E0-E9B2-214B-9DCA-A692EF7D5E6C}" destId="{CC9647B4-50A3-CA4D-97B4-CE356025392E}" srcOrd="1" destOrd="0" presId="urn:microsoft.com/office/officeart/2005/8/layout/hierarchy1"/>
    <dgm:cxn modelId="{9A91BBF0-F038-AB4E-B89E-A16F47E9241A}" type="presParOf" srcId="{CC9647B4-50A3-CA4D-97B4-CE356025392E}" destId="{818543A5-8A49-734B-A85D-D594FD9945BD}" srcOrd="0" destOrd="0" presId="urn:microsoft.com/office/officeart/2005/8/layout/hierarchy1"/>
    <dgm:cxn modelId="{15C9C9F9-8702-6943-9971-66514B6660C2}" type="presParOf" srcId="{818543A5-8A49-734B-A85D-D594FD9945BD}" destId="{B87021C0-07A6-724D-900A-5C0FACD1F574}" srcOrd="0" destOrd="0" presId="urn:microsoft.com/office/officeart/2005/8/layout/hierarchy1"/>
    <dgm:cxn modelId="{1E8E1E71-B077-7347-8488-FB53287BF0FC}" type="presParOf" srcId="{818543A5-8A49-734B-A85D-D594FD9945BD}" destId="{379CC324-9B9F-5144-AB92-6327B37044F8}" srcOrd="1" destOrd="0" presId="urn:microsoft.com/office/officeart/2005/8/layout/hierarchy1"/>
    <dgm:cxn modelId="{660F38C7-55F8-B04D-8671-B634DFB9630E}" type="presParOf" srcId="{CC9647B4-50A3-CA4D-97B4-CE356025392E}" destId="{648DF83F-E081-3847-8301-625693BB424F}" srcOrd="1" destOrd="0" presId="urn:microsoft.com/office/officeart/2005/8/layout/hierarchy1"/>
    <dgm:cxn modelId="{04406A46-C762-B947-9241-770EEF5AE30B}" type="presParOf" srcId="{EBDCD5E0-E9B2-214B-9DCA-A692EF7D5E6C}" destId="{9C091DF6-66AB-754F-B0B1-EA069A69AA68}" srcOrd="2" destOrd="0" presId="urn:microsoft.com/office/officeart/2005/8/layout/hierarchy1"/>
    <dgm:cxn modelId="{000B6CD3-D0A2-F946-A4B4-359B32C8B01F}" type="presParOf" srcId="{EBDCD5E0-E9B2-214B-9DCA-A692EF7D5E6C}" destId="{726EDFDE-4719-FC45-B21C-8AE1D950A94B}" srcOrd="3" destOrd="0" presId="urn:microsoft.com/office/officeart/2005/8/layout/hierarchy1"/>
    <dgm:cxn modelId="{3A36B1D7-2341-D94B-8169-7273FDED4437}" type="presParOf" srcId="{726EDFDE-4719-FC45-B21C-8AE1D950A94B}" destId="{82E6B7C1-9E7D-4044-9E85-9AC658F06B4C}" srcOrd="0" destOrd="0" presId="urn:microsoft.com/office/officeart/2005/8/layout/hierarchy1"/>
    <dgm:cxn modelId="{F9B47BD9-8D1E-1E43-8F5B-745040F6DC32}" type="presParOf" srcId="{82E6B7C1-9E7D-4044-9E85-9AC658F06B4C}" destId="{5FE1888D-AA50-474E-B1FD-29CF4B3EDB6F}" srcOrd="0" destOrd="0" presId="urn:microsoft.com/office/officeart/2005/8/layout/hierarchy1"/>
    <dgm:cxn modelId="{3382DF3C-DB0A-ED42-B7EE-F2B68A7B36A2}" type="presParOf" srcId="{82E6B7C1-9E7D-4044-9E85-9AC658F06B4C}" destId="{55FC9929-C3E1-844B-908F-FA0F4B5B006B}" srcOrd="1" destOrd="0" presId="urn:microsoft.com/office/officeart/2005/8/layout/hierarchy1"/>
    <dgm:cxn modelId="{9227E072-5ED6-F543-A119-A565A53AF0FD}" type="presParOf" srcId="{726EDFDE-4719-FC45-B21C-8AE1D950A94B}" destId="{9FCC3B16-5CA2-D646-8BA5-6DDA808B3287}" srcOrd="1" destOrd="0" presId="urn:microsoft.com/office/officeart/2005/8/layout/hierarchy1"/>
    <dgm:cxn modelId="{540E3C2F-E643-304A-A977-21B30995AF1B}" type="presParOf" srcId="{0906791C-C3BA-A64C-B424-2E2DB3947E98}" destId="{C15A75EE-70C5-884A-84C7-6B3242FFEB11}" srcOrd="8" destOrd="0" presId="urn:microsoft.com/office/officeart/2005/8/layout/hierarchy1"/>
    <dgm:cxn modelId="{89A4B58F-3DAE-F148-800B-AEAC528DDCE8}" type="presParOf" srcId="{0906791C-C3BA-A64C-B424-2E2DB3947E98}" destId="{BA820295-EB9F-1F48-A5B9-777AC8CF207F}" srcOrd="9" destOrd="0" presId="urn:microsoft.com/office/officeart/2005/8/layout/hierarchy1"/>
    <dgm:cxn modelId="{952436EB-08A0-7E49-9C15-EE7870AE404E}" type="presParOf" srcId="{BA820295-EB9F-1F48-A5B9-777AC8CF207F}" destId="{68B339A5-59E0-AC40-8289-EC03B3BBF483}" srcOrd="0" destOrd="0" presId="urn:microsoft.com/office/officeart/2005/8/layout/hierarchy1"/>
    <dgm:cxn modelId="{BE9F1108-0749-5B4D-98A2-43A01C207121}" type="presParOf" srcId="{68B339A5-59E0-AC40-8289-EC03B3BBF483}" destId="{86EA4FEA-E1F6-9D4D-906C-8FAACF322016}" srcOrd="0" destOrd="0" presId="urn:microsoft.com/office/officeart/2005/8/layout/hierarchy1"/>
    <dgm:cxn modelId="{A6059620-FA5C-9F48-9602-7BD4CBE55443}" type="presParOf" srcId="{68B339A5-59E0-AC40-8289-EC03B3BBF483}" destId="{53D563C1-6BEE-704B-80A0-E57367075BC6}" srcOrd="1" destOrd="0" presId="urn:microsoft.com/office/officeart/2005/8/layout/hierarchy1"/>
    <dgm:cxn modelId="{CAF01856-E092-FA4A-A7C4-6D1EDA5C745D}" type="presParOf" srcId="{BA820295-EB9F-1F48-A5B9-777AC8CF207F}" destId="{951E7220-E5C6-114C-A907-87EADDF53899}" srcOrd="1" destOrd="0" presId="urn:microsoft.com/office/officeart/2005/8/layout/hierarchy1"/>
    <dgm:cxn modelId="{FFE01939-0F39-D548-A374-C422FABF783D}" type="presParOf" srcId="{951E7220-E5C6-114C-A907-87EADDF53899}" destId="{1EC6BDCB-B6A5-0B41-AE80-22371BEF2CBC}" srcOrd="0" destOrd="0" presId="urn:microsoft.com/office/officeart/2005/8/layout/hierarchy1"/>
    <dgm:cxn modelId="{2D555015-6919-BD4E-BDBA-81FCB8C0080D}" type="presParOf" srcId="{951E7220-E5C6-114C-A907-87EADDF53899}" destId="{D5440647-B87C-AD4E-AD47-0B43822DDB8B}" srcOrd="1" destOrd="0" presId="urn:microsoft.com/office/officeart/2005/8/layout/hierarchy1"/>
    <dgm:cxn modelId="{48E83035-D131-2446-B2A3-C2A51C3D04A8}" type="presParOf" srcId="{D5440647-B87C-AD4E-AD47-0B43822DDB8B}" destId="{91401A39-25B6-8E4F-A5F1-63C61DB33066}" srcOrd="0" destOrd="0" presId="urn:microsoft.com/office/officeart/2005/8/layout/hierarchy1"/>
    <dgm:cxn modelId="{69A1B500-822C-3841-A54B-16358C6983BA}" type="presParOf" srcId="{91401A39-25B6-8E4F-A5F1-63C61DB33066}" destId="{CB1A8D3A-A328-5F48-A79F-46EB0BA4366F}" srcOrd="0" destOrd="0" presId="urn:microsoft.com/office/officeart/2005/8/layout/hierarchy1"/>
    <dgm:cxn modelId="{8D0626B0-83C2-4944-B7CB-58DE8C5F14EE}" type="presParOf" srcId="{91401A39-25B6-8E4F-A5F1-63C61DB33066}" destId="{E692ACA0-6FAF-A340-BA94-A2E4BA1A7556}" srcOrd="1" destOrd="0" presId="urn:microsoft.com/office/officeart/2005/8/layout/hierarchy1"/>
    <dgm:cxn modelId="{D476C12F-534D-FE4E-9924-B819E6794C23}" type="presParOf" srcId="{D5440647-B87C-AD4E-AD47-0B43822DDB8B}" destId="{E817D01C-817E-DC4C-ACDE-0CEE55E95F61}" srcOrd="1" destOrd="0" presId="urn:microsoft.com/office/officeart/2005/8/layout/hierarchy1"/>
    <dgm:cxn modelId="{EE7BDDEE-6978-B249-9DC2-F5663A317ACB}" type="presParOf" srcId="{951E7220-E5C6-114C-A907-87EADDF53899}" destId="{53BF2984-A606-C247-8039-A83707294FD3}" srcOrd="2" destOrd="0" presId="urn:microsoft.com/office/officeart/2005/8/layout/hierarchy1"/>
    <dgm:cxn modelId="{9C9CC8EA-8CF1-0048-86A3-3D6452311DCA}" type="presParOf" srcId="{951E7220-E5C6-114C-A907-87EADDF53899}" destId="{139484F1-2329-424B-AD00-90B15A1E2839}" srcOrd="3" destOrd="0" presId="urn:microsoft.com/office/officeart/2005/8/layout/hierarchy1"/>
    <dgm:cxn modelId="{7A79DC11-FB0A-C94E-BEC9-750A9B543283}" type="presParOf" srcId="{139484F1-2329-424B-AD00-90B15A1E2839}" destId="{0C17CD47-93D8-0443-B0E7-65AA811FC15E}" srcOrd="0" destOrd="0" presId="urn:microsoft.com/office/officeart/2005/8/layout/hierarchy1"/>
    <dgm:cxn modelId="{39F753F0-D5B7-CA4A-ACDD-A02CBBF61930}" type="presParOf" srcId="{0C17CD47-93D8-0443-B0E7-65AA811FC15E}" destId="{B10AF21C-B3AD-C647-A526-34BE07D690FD}" srcOrd="0" destOrd="0" presId="urn:microsoft.com/office/officeart/2005/8/layout/hierarchy1"/>
    <dgm:cxn modelId="{8EA45B1E-42A8-2E40-90AD-7AC70AE6D6CE}" type="presParOf" srcId="{0C17CD47-93D8-0443-B0E7-65AA811FC15E}" destId="{8BB3B31C-210A-8648-9D35-CF85346E9EAD}" srcOrd="1" destOrd="0" presId="urn:microsoft.com/office/officeart/2005/8/layout/hierarchy1"/>
    <dgm:cxn modelId="{7EFED03B-BC10-2344-BF61-3F635739512A}" type="presParOf" srcId="{139484F1-2329-424B-AD00-90B15A1E2839}" destId="{54557290-3062-DC4A-A650-E701DA34E49F}" srcOrd="1" destOrd="0" presId="urn:microsoft.com/office/officeart/2005/8/layout/hierarchy1"/>
    <dgm:cxn modelId="{5595CF50-EB15-CA41-90C0-6D6FCDCC670E}" type="presParOf" srcId="{3922B1A3-530D-0F45-85AB-ACA875807875}" destId="{36D80A94-DAB9-E24D-9253-28C9CF3EC819}" srcOrd="1" destOrd="0" presId="urn:microsoft.com/office/officeart/2005/8/layout/hierarchy1"/>
    <dgm:cxn modelId="{750CAC5D-A5F0-AB45-A23C-8EA355740D4D}" type="presParOf" srcId="{36D80A94-DAB9-E24D-9253-28C9CF3EC819}" destId="{88326DE0-25AF-6343-AF85-A31478877EB7}" srcOrd="0" destOrd="0" presId="urn:microsoft.com/office/officeart/2005/8/layout/hierarchy1"/>
    <dgm:cxn modelId="{74364FA7-2A5C-F643-A4DF-F89A2B671575}" type="presParOf" srcId="{88326DE0-25AF-6343-AF85-A31478877EB7}" destId="{8ADCE0E7-AC18-FF49-AC8E-057BA9857667}" srcOrd="0" destOrd="0" presId="urn:microsoft.com/office/officeart/2005/8/layout/hierarchy1"/>
    <dgm:cxn modelId="{7AF71BCE-0189-6C4F-ADCA-E79DFEAD8D39}" type="presParOf" srcId="{88326DE0-25AF-6343-AF85-A31478877EB7}" destId="{01DE8C7A-9D4E-3E40-BA93-22FB326E98E2}" srcOrd="1" destOrd="0" presId="urn:microsoft.com/office/officeart/2005/8/layout/hierarchy1"/>
    <dgm:cxn modelId="{BC1A57FD-EC3B-FD4B-8979-FE1CE53708B8}" type="presParOf" srcId="{36D80A94-DAB9-E24D-9253-28C9CF3EC819}" destId="{6B48420C-31EF-624B-816A-F68C2380EF4D}" srcOrd="1" destOrd="0" presId="urn:microsoft.com/office/officeart/2005/8/layout/hierarchy1"/>
    <dgm:cxn modelId="{EB88802B-CB23-804C-A383-D5A26ED25084}" type="presParOf" srcId="{6B48420C-31EF-624B-816A-F68C2380EF4D}" destId="{D22FF767-B31A-0A48-BD49-16B09BB645A6}" srcOrd="0" destOrd="0" presId="urn:microsoft.com/office/officeart/2005/8/layout/hierarchy1"/>
    <dgm:cxn modelId="{56CDE1BE-F37F-904E-898E-4511D236A0E7}" type="presParOf" srcId="{6B48420C-31EF-624B-816A-F68C2380EF4D}" destId="{999BE6CE-FB17-DD4F-BF5A-D3676EE175A6}" srcOrd="1" destOrd="0" presId="urn:microsoft.com/office/officeart/2005/8/layout/hierarchy1"/>
    <dgm:cxn modelId="{37A4B2A7-1E22-AB48-BE21-25E6969EC8E9}" type="presParOf" srcId="{999BE6CE-FB17-DD4F-BF5A-D3676EE175A6}" destId="{F53E0E7B-9157-434D-A8CD-0E351FB49C1F}" srcOrd="0" destOrd="0" presId="urn:microsoft.com/office/officeart/2005/8/layout/hierarchy1"/>
    <dgm:cxn modelId="{9354DC29-8946-9548-9967-1437741F7B36}" type="presParOf" srcId="{F53E0E7B-9157-434D-A8CD-0E351FB49C1F}" destId="{546D6D36-C0C5-FD4F-9E14-2C09BEB488FA}" srcOrd="0" destOrd="0" presId="urn:microsoft.com/office/officeart/2005/8/layout/hierarchy1"/>
    <dgm:cxn modelId="{C292AAFC-8F96-C247-A128-1E2E2A376DE5}" type="presParOf" srcId="{F53E0E7B-9157-434D-A8CD-0E351FB49C1F}" destId="{A8B939F2-CC6D-B545-9BAD-DF058A6A14DC}" srcOrd="1" destOrd="0" presId="urn:microsoft.com/office/officeart/2005/8/layout/hierarchy1"/>
    <dgm:cxn modelId="{0828C068-D224-334A-9FD0-23A5F9FF7563}" type="presParOf" srcId="{999BE6CE-FB17-DD4F-BF5A-D3676EE175A6}" destId="{8490B435-F255-3D41-91C7-90E4B737909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2FF767-B31A-0A48-BD49-16B09BB645A6}">
      <dsp:nvSpPr>
        <dsp:cNvPr id="0" name=""/>
        <dsp:cNvSpPr/>
      </dsp:nvSpPr>
      <dsp:spPr>
        <a:xfrm>
          <a:off x="3204502" y="3467161"/>
          <a:ext cx="645607" cy="389270"/>
        </a:xfrm>
        <a:custGeom>
          <a:avLst/>
          <a:gdLst/>
          <a:ahLst/>
          <a:cxnLst/>
          <a:rect l="0" t="0" r="0" b="0"/>
          <a:pathLst>
            <a:path>
              <a:moveTo>
                <a:pt x="0" y="389270"/>
              </a:moveTo>
              <a:lnTo>
                <a:pt x="645607" y="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BF2984-A606-C247-8039-A83707294FD3}">
      <dsp:nvSpPr>
        <dsp:cNvPr id="0" name=""/>
        <dsp:cNvSpPr/>
      </dsp:nvSpPr>
      <dsp:spPr>
        <a:xfrm>
          <a:off x="6812866" y="2222493"/>
          <a:ext cx="382211" cy="181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958"/>
              </a:lnTo>
              <a:lnTo>
                <a:pt x="382211" y="123958"/>
              </a:lnTo>
              <a:lnTo>
                <a:pt x="382211" y="1818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6BDCB-B6A5-0B41-AE80-22371BEF2CBC}">
      <dsp:nvSpPr>
        <dsp:cNvPr id="0" name=""/>
        <dsp:cNvSpPr/>
      </dsp:nvSpPr>
      <dsp:spPr>
        <a:xfrm>
          <a:off x="6430654" y="2222493"/>
          <a:ext cx="382211" cy="181897"/>
        </a:xfrm>
        <a:custGeom>
          <a:avLst/>
          <a:gdLst/>
          <a:ahLst/>
          <a:cxnLst/>
          <a:rect l="0" t="0" r="0" b="0"/>
          <a:pathLst>
            <a:path>
              <a:moveTo>
                <a:pt x="382211" y="0"/>
              </a:moveTo>
              <a:lnTo>
                <a:pt x="382211" y="123958"/>
              </a:lnTo>
              <a:lnTo>
                <a:pt x="0" y="123958"/>
              </a:lnTo>
              <a:lnTo>
                <a:pt x="0" y="1818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5A75EE-70C5-884A-84C7-6B3242FFEB11}">
      <dsp:nvSpPr>
        <dsp:cNvPr id="0" name=""/>
        <dsp:cNvSpPr/>
      </dsp:nvSpPr>
      <dsp:spPr>
        <a:xfrm>
          <a:off x="3755173" y="1643443"/>
          <a:ext cx="3057692" cy="181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958"/>
              </a:lnTo>
              <a:lnTo>
                <a:pt x="3057692" y="123958"/>
              </a:lnTo>
              <a:lnTo>
                <a:pt x="3057692" y="18189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091DF6-66AB-754F-B0B1-EA069A69AA68}">
      <dsp:nvSpPr>
        <dsp:cNvPr id="0" name=""/>
        <dsp:cNvSpPr/>
      </dsp:nvSpPr>
      <dsp:spPr>
        <a:xfrm>
          <a:off x="5284019" y="2222493"/>
          <a:ext cx="382211" cy="181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958"/>
              </a:lnTo>
              <a:lnTo>
                <a:pt x="382211" y="123958"/>
              </a:lnTo>
              <a:lnTo>
                <a:pt x="382211" y="1818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033492-05D6-D242-A475-639C39785295}">
      <dsp:nvSpPr>
        <dsp:cNvPr id="0" name=""/>
        <dsp:cNvSpPr/>
      </dsp:nvSpPr>
      <dsp:spPr>
        <a:xfrm>
          <a:off x="4901808" y="2222493"/>
          <a:ext cx="382211" cy="181897"/>
        </a:xfrm>
        <a:custGeom>
          <a:avLst/>
          <a:gdLst/>
          <a:ahLst/>
          <a:cxnLst/>
          <a:rect l="0" t="0" r="0" b="0"/>
          <a:pathLst>
            <a:path>
              <a:moveTo>
                <a:pt x="382211" y="0"/>
              </a:moveTo>
              <a:lnTo>
                <a:pt x="382211" y="123958"/>
              </a:lnTo>
              <a:lnTo>
                <a:pt x="0" y="123958"/>
              </a:lnTo>
              <a:lnTo>
                <a:pt x="0" y="1818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8E42D0-E600-6341-AEF8-D1811971DECE}">
      <dsp:nvSpPr>
        <dsp:cNvPr id="0" name=""/>
        <dsp:cNvSpPr/>
      </dsp:nvSpPr>
      <dsp:spPr>
        <a:xfrm>
          <a:off x="3755173" y="1643443"/>
          <a:ext cx="1528846" cy="181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958"/>
              </a:lnTo>
              <a:lnTo>
                <a:pt x="1528846" y="123958"/>
              </a:lnTo>
              <a:lnTo>
                <a:pt x="1528846" y="18189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D7EBA9-07DC-4440-B645-D2693F1736F0}">
      <dsp:nvSpPr>
        <dsp:cNvPr id="0" name=""/>
        <dsp:cNvSpPr/>
      </dsp:nvSpPr>
      <dsp:spPr>
        <a:xfrm>
          <a:off x="3755173" y="2222493"/>
          <a:ext cx="382211" cy="181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958"/>
              </a:lnTo>
              <a:lnTo>
                <a:pt x="382211" y="123958"/>
              </a:lnTo>
              <a:lnTo>
                <a:pt x="382211" y="1818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461BBE-B9A7-8A4B-A826-078153B8D16B}">
      <dsp:nvSpPr>
        <dsp:cNvPr id="0" name=""/>
        <dsp:cNvSpPr/>
      </dsp:nvSpPr>
      <dsp:spPr>
        <a:xfrm>
          <a:off x="3372962" y="2222493"/>
          <a:ext cx="382211" cy="181897"/>
        </a:xfrm>
        <a:custGeom>
          <a:avLst/>
          <a:gdLst/>
          <a:ahLst/>
          <a:cxnLst/>
          <a:rect l="0" t="0" r="0" b="0"/>
          <a:pathLst>
            <a:path>
              <a:moveTo>
                <a:pt x="382211" y="0"/>
              </a:moveTo>
              <a:lnTo>
                <a:pt x="382211" y="123958"/>
              </a:lnTo>
              <a:lnTo>
                <a:pt x="0" y="123958"/>
              </a:lnTo>
              <a:lnTo>
                <a:pt x="0" y="1818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ED9B72-1565-CE43-AB4F-54E97EF08032}">
      <dsp:nvSpPr>
        <dsp:cNvPr id="0" name=""/>
        <dsp:cNvSpPr/>
      </dsp:nvSpPr>
      <dsp:spPr>
        <a:xfrm>
          <a:off x="3709453" y="1643443"/>
          <a:ext cx="91440" cy="1818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189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006E94-01AE-F740-926D-82D4BDFF1D4A}">
      <dsp:nvSpPr>
        <dsp:cNvPr id="0" name=""/>
        <dsp:cNvSpPr/>
      </dsp:nvSpPr>
      <dsp:spPr>
        <a:xfrm>
          <a:off x="2226327" y="2222493"/>
          <a:ext cx="382211" cy="181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958"/>
              </a:lnTo>
              <a:lnTo>
                <a:pt x="382211" y="123958"/>
              </a:lnTo>
              <a:lnTo>
                <a:pt x="382211" y="1818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394E55-3005-9143-8727-699AC7E35CDE}">
      <dsp:nvSpPr>
        <dsp:cNvPr id="0" name=""/>
        <dsp:cNvSpPr/>
      </dsp:nvSpPr>
      <dsp:spPr>
        <a:xfrm>
          <a:off x="1844116" y="2222493"/>
          <a:ext cx="382211" cy="181897"/>
        </a:xfrm>
        <a:custGeom>
          <a:avLst/>
          <a:gdLst/>
          <a:ahLst/>
          <a:cxnLst/>
          <a:rect l="0" t="0" r="0" b="0"/>
          <a:pathLst>
            <a:path>
              <a:moveTo>
                <a:pt x="382211" y="0"/>
              </a:moveTo>
              <a:lnTo>
                <a:pt x="382211" y="123958"/>
              </a:lnTo>
              <a:lnTo>
                <a:pt x="0" y="123958"/>
              </a:lnTo>
              <a:lnTo>
                <a:pt x="0" y="1818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AC5691-A549-7544-8B4B-9C9BEB8E57EB}">
      <dsp:nvSpPr>
        <dsp:cNvPr id="0" name=""/>
        <dsp:cNvSpPr/>
      </dsp:nvSpPr>
      <dsp:spPr>
        <a:xfrm>
          <a:off x="2226327" y="1643443"/>
          <a:ext cx="1528846" cy="181897"/>
        </a:xfrm>
        <a:custGeom>
          <a:avLst/>
          <a:gdLst/>
          <a:ahLst/>
          <a:cxnLst/>
          <a:rect l="0" t="0" r="0" b="0"/>
          <a:pathLst>
            <a:path>
              <a:moveTo>
                <a:pt x="1528846" y="0"/>
              </a:moveTo>
              <a:lnTo>
                <a:pt x="1528846" y="123958"/>
              </a:lnTo>
              <a:lnTo>
                <a:pt x="0" y="123958"/>
              </a:lnTo>
              <a:lnTo>
                <a:pt x="0" y="18189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8C3877-5F92-594D-9773-34DF7F087763}">
      <dsp:nvSpPr>
        <dsp:cNvPr id="0" name=""/>
        <dsp:cNvSpPr/>
      </dsp:nvSpPr>
      <dsp:spPr>
        <a:xfrm>
          <a:off x="697481" y="2222493"/>
          <a:ext cx="382211" cy="181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958"/>
              </a:lnTo>
              <a:lnTo>
                <a:pt x="382211" y="123958"/>
              </a:lnTo>
              <a:lnTo>
                <a:pt x="382211" y="1818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3ACAE7-E76D-C940-BC40-BC5EB3F873DB}">
      <dsp:nvSpPr>
        <dsp:cNvPr id="0" name=""/>
        <dsp:cNvSpPr/>
      </dsp:nvSpPr>
      <dsp:spPr>
        <a:xfrm>
          <a:off x="315269" y="2222493"/>
          <a:ext cx="382211" cy="181897"/>
        </a:xfrm>
        <a:custGeom>
          <a:avLst/>
          <a:gdLst/>
          <a:ahLst/>
          <a:cxnLst/>
          <a:rect l="0" t="0" r="0" b="0"/>
          <a:pathLst>
            <a:path>
              <a:moveTo>
                <a:pt x="382211" y="0"/>
              </a:moveTo>
              <a:lnTo>
                <a:pt x="382211" y="123958"/>
              </a:lnTo>
              <a:lnTo>
                <a:pt x="0" y="123958"/>
              </a:lnTo>
              <a:lnTo>
                <a:pt x="0" y="1818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943BAA-7BBA-AF44-8A06-8647F72A8AD0}">
      <dsp:nvSpPr>
        <dsp:cNvPr id="0" name=""/>
        <dsp:cNvSpPr/>
      </dsp:nvSpPr>
      <dsp:spPr>
        <a:xfrm>
          <a:off x="697481" y="1643443"/>
          <a:ext cx="3057692" cy="181897"/>
        </a:xfrm>
        <a:custGeom>
          <a:avLst/>
          <a:gdLst/>
          <a:ahLst/>
          <a:cxnLst/>
          <a:rect l="0" t="0" r="0" b="0"/>
          <a:pathLst>
            <a:path>
              <a:moveTo>
                <a:pt x="3057692" y="0"/>
              </a:moveTo>
              <a:lnTo>
                <a:pt x="3057692" y="123958"/>
              </a:lnTo>
              <a:lnTo>
                <a:pt x="0" y="123958"/>
              </a:lnTo>
              <a:lnTo>
                <a:pt x="0" y="18189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F1D434-AAC1-2D40-809D-A653257CD4B9}">
      <dsp:nvSpPr>
        <dsp:cNvPr id="0" name=""/>
        <dsp:cNvSpPr/>
      </dsp:nvSpPr>
      <dsp:spPr>
        <a:xfrm>
          <a:off x="3442455" y="1246290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4D1ECD-13FE-994B-B1A0-583DD9B3F90A}">
      <dsp:nvSpPr>
        <dsp:cNvPr id="0" name=""/>
        <dsp:cNvSpPr/>
      </dsp:nvSpPr>
      <dsp:spPr>
        <a:xfrm>
          <a:off x="3511948" y="1312308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RQ1</a:t>
          </a:r>
        </a:p>
      </dsp:txBody>
      <dsp:txXfrm>
        <a:off x="3523580" y="1323940"/>
        <a:ext cx="602173" cy="373888"/>
      </dsp:txXfrm>
    </dsp:sp>
    <dsp:sp modelId="{F3390631-48F2-E642-B9F8-9F8AD4FFFD17}">
      <dsp:nvSpPr>
        <dsp:cNvPr id="0" name=""/>
        <dsp:cNvSpPr/>
      </dsp:nvSpPr>
      <dsp:spPr>
        <a:xfrm>
          <a:off x="384762" y="182534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1BD046-D3D2-3D45-A775-7E63EF2902DA}">
      <dsp:nvSpPr>
        <dsp:cNvPr id="0" name=""/>
        <dsp:cNvSpPr/>
      </dsp:nvSpPr>
      <dsp:spPr>
        <a:xfrm>
          <a:off x="454255" y="189135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Future 1</a:t>
          </a:r>
        </a:p>
      </dsp:txBody>
      <dsp:txXfrm>
        <a:off x="465887" y="1902991"/>
        <a:ext cx="602173" cy="373888"/>
      </dsp:txXfrm>
    </dsp:sp>
    <dsp:sp modelId="{F9CC1B0D-900A-2E4D-AB6A-CE33D528BEB8}">
      <dsp:nvSpPr>
        <dsp:cNvPr id="0" name=""/>
        <dsp:cNvSpPr/>
      </dsp:nvSpPr>
      <dsp:spPr>
        <a:xfrm>
          <a:off x="2551" y="240439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1EAB4A-D6B4-874E-A43C-56149B714972}">
      <dsp:nvSpPr>
        <dsp:cNvPr id="0" name=""/>
        <dsp:cNvSpPr/>
      </dsp:nvSpPr>
      <dsp:spPr>
        <a:xfrm>
          <a:off x="72044" y="247040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Commitment to nuclear power</a:t>
          </a:r>
        </a:p>
      </dsp:txBody>
      <dsp:txXfrm>
        <a:off x="83676" y="2482041"/>
        <a:ext cx="602173" cy="373888"/>
      </dsp:txXfrm>
    </dsp:sp>
    <dsp:sp modelId="{9CCC7871-0609-7148-AB0B-E77FB5B12219}">
      <dsp:nvSpPr>
        <dsp:cNvPr id="0" name=""/>
        <dsp:cNvSpPr/>
      </dsp:nvSpPr>
      <dsp:spPr>
        <a:xfrm>
          <a:off x="766974" y="240439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59D003-F5E3-E84E-9C18-1E11BED881AC}">
      <dsp:nvSpPr>
        <dsp:cNvPr id="0" name=""/>
        <dsp:cNvSpPr/>
      </dsp:nvSpPr>
      <dsp:spPr>
        <a:xfrm>
          <a:off x="836467" y="247040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Flexible planning approach</a:t>
          </a:r>
        </a:p>
      </dsp:txBody>
      <dsp:txXfrm>
        <a:off x="848099" y="2482041"/>
        <a:ext cx="602173" cy="373888"/>
      </dsp:txXfrm>
    </dsp:sp>
    <dsp:sp modelId="{EA24634C-27E7-B749-A283-F5990F903B4E}">
      <dsp:nvSpPr>
        <dsp:cNvPr id="0" name=""/>
        <dsp:cNvSpPr/>
      </dsp:nvSpPr>
      <dsp:spPr>
        <a:xfrm>
          <a:off x="1913609" y="182534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3A8558-0953-ED45-8A6B-4ECF9B92C549}">
      <dsp:nvSpPr>
        <dsp:cNvPr id="0" name=""/>
        <dsp:cNvSpPr/>
      </dsp:nvSpPr>
      <dsp:spPr>
        <a:xfrm>
          <a:off x="1983102" y="189135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Future...</a:t>
          </a:r>
        </a:p>
      </dsp:txBody>
      <dsp:txXfrm>
        <a:off x="1994734" y="1902991"/>
        <a:ext cx="602173" cy="373888"/>
      </dsp:txXfrm>
    </dsp:sp>
    <dsp:sp modelId="{0A944150-E3BB-D445-A58C-002C62C4684E}">
      <dsp:nvSpPr>
        <dsp:cNvPr id="0" name=""/>
        <dsp:cNvSpPr/>
      </dsp:nvSpPr>
      <dsp:spPr>
        <a:xfrm>
          <a:off x="1531397" y="240439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ED0692B-1429-1A4A-ADF9-3C7BA0FCEF94}">
      <dsp:nvSpPr>
        <dsp:cNvPr id="0" name=""/>
        <dsp:cNvSpPr/>
      </dsp:nvSpPr>
      <dsp:spPr>
        <a:xfrm>
          <a:off x="1600890" y="247040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Commitment to nuclear power</a:t>
          </a:r>
        </a:p>
      </dsp:txBody>
      <dsp:txXfrm>
        <a:off x="1612522" y="2482041"/>
        <a:ext cx="602173" cy="373888"/>
      </dsp:txXfrm>
    </dsp:sp>
    <dsp:sp modelId="{11760D49-F194-9E40-AE19-43EC1DCACAF6}">
      <dsp:nvSpPr>
        <dsp:cNvPr id="0" name=""/>
        <dsp:cNvSpPr/>
      </dsp:nvSpPr>
      <dsp:spPr>
        <a:xfrm>
          <a:off x="2295820" y="240439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706274-3602-7845-B0A8-CA104E2ED6BB}">
      <dsp:nvSpPr>
        <dsp:cNvPr id="0" name=""/>
        <dsp:cNvSpPr/>
      </dsp:nvSpPr>
      <dsp:spPr>
        <a:xfrm>
          <a:off x="2365313" y="247040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Flexible planning approach</a:t>
          </a:r>
        </a:p>
      </dsp:txBody>
      <dsp:txXfrm>
        <a:off x="2376945" y="2482041"/>
        <a:ext cx="602173" cy="373888"/>
      </dsp:txXfrm>
    </dsp:sp>
    <dsp:sp modelId="{5BC44D95-A405-1047-9C50-903D85483150}">
      <dsp:nvSpPr>
        <dsp:cNvPr id="0" name=""/>
        <dsp:cNvSpPr/>
      </dsp:nvSpPr>
      <dsp:spPr>
        <a:xfrm>
          <a:off x="3442455" y="182534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7E8296-473F-B442-A32E-0343E6683E11}">
      <dsp:nvSpPr>
        <dsp:cNvPr id="0" name=""/>
        <dsp:cNvSpPr/>
      </dsp:nvSpPr>
      <dsp:spPr>
        <a:xfrm>
          <a:off x="3511948" y="189135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Future...</a:t>
          </a:r>
        </a:p>
      </dsp:txBody>
      <dsp:txXfrm>
        <a:off x="3523580" y="1902991"/>
        <a:ext cx="602173" cy="373888"/>
      </dsp:txXfrm>
    </dsp:sp>
    <dsp:sp modelId="{1F22BA8F-D5A2-F54C-B55B-6BDD4929993F}">
      <dsp:nvSpPr>
        <dsp:cNvPr id="0" name=""/>
        <dsp:cNvSpPr/>
      </dsp:nvSpPr>
      <dsp:spPr>
        <a:xfrm>
          <a:off x="3060243" y="240439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141E2D0-E632-5341-86C8-4DA3FB453AE2}">
      <dsp:nvSpPr>
        <dsp:cNvPr id="0" name=""/>
        <dsp:cNvSpPr/>
      </dsp:nvSpPr>
      <dsp:spPr>
        <a:xfrm>
          <a:off x="3129736" y="247040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Commitment to nuclear power</a:t>
          </a:r>
        </a:p>
      </dsp:txBody>
      <dsp:txXfrm>
        <a:off x="3141368" y="2482041"/>
        <a:ext cx="602173" cy="373888"/>
      </dsp:txXfrm>
    </dsp:sp>
    <dsp:sp modelId="{389C1BCC-00FE-0940-A553-983B5F99F368}">
      <dsp:nvSpPr>
        <dsp:cNvPr id="0" name=""/>
        <dsp:cNvSpPr/>
      </dsp:nvSpPr>
      <dsp:spPr>
        <a:xfrm>
          <a:off x="3824666" y="240439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AC81AFE-CB50-E643-A49B-1B2FD350F83C}">
      <dsp:nvSpPr>
        <dsp:cNvPr id="0" name=""/>
        <dsp:cNvSpPr/>
      </dsp:nvSpPr>
      <dsp:spPr>
        <a:xfrm>
          <a:off x="3894159" y="247040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Flexible planning approach</a:t>
          </a:r>
        </a:p>
      </dsp:txBody>
      <dsp:txXfrm>
        <a:off x="3905791" y="2482041"/>
        <a:ext cx="602173" cy="373888"/>
      </dsp:txXfrm>
    </dsp:sp>
    <dsp:sp modelId="{C61FBBB2-F9F4-7D4C-AA8E-C50FDDC4C1CB}">
      <dsp:nvSpPr>
        <dsp:cNvPr id="0" name=""/>
        <dsp:cNvSpPr/>
      </dsp:nvSpPr>
      <dsp:spPr>
        <a:xfrm>
          <a:off x="4971301" y="182534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8879C75-6635-EE4C-8BBF-48E004612A32}">
      <dsp:nvSpPr>
        <dsp:cNvPr id="0" name=""/>
        <dsp:cNvSpPr/>
      </dsp:nvSpPr>
      <dsp:spPr>
        <a:xfrm>
          <a:off x="5040794" y="189135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Future....</a:t>
          </a:r>
        </a:p>
      </dsp:txBody>
      <dsp:txXfrm>
        <a:off x="5052426" y="1902991"/>
        <a:ext cx="602173" cy="373888"/>
      </dsp:txXfrm>
    </dsp:sp>
    <dsp:sp modelId="{B87021C0-07A6-724D-900A-5C0FACD1F574}">
      <dsp:nvSpPr>
        <dsp:cNvPr id="0" name=""/>
        <dsp:cNvSpPr/>
      </dsp:nvSpPr>
      <dsp:spPr>
        <a:xfrm>
          <a:off x="4589089" y="240439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79CC324-9B9F-5144-AB92-6327B37044F8}">
      <dsp:nvSpPr>
        <dsp:cNvPr id="0" name=""/>
        <dsp:cNvSpPr/>
      </dsp:nvSpPr>
      <dsp:spPr>
        <a:xfrm>
          <a:off x="4658582" y="247040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Commitment to nuclear power</a:t>
          </a:r>
        </a:p>
      </dsp:txBody>
      <dsp:txXfrm>
        <a:off x="4670214" y="2482041"/>
        <a:ext cx="602173" cy="373888"/>
      </dsp:txXfrm>
    </dsp:sp>
    <dsp:sp modelId="{5FE1888D-AA50-474E-B1FD-29CF4B3EDB6F}">
      <dsp:nvSpPr>
        <dsp:cNvPr id="0" name=""/>
        <dsp:cNvSpPr/>
      </dsp:nvSpPr>
      <dsp:spPr>
        <a:xfrm>
          <a:off x="5353512" y="240439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FC9929-C3E1-844B-908F-FA0F4B5B006B}">
      <dsp:nvSpPr>
        <dsp:cNvPr id="0" name=""/>
        <dsp:cNvSpPr/>
      </dsp:nvSpPr>
      <dsp:spPr>
        <a:xfrm>
          <a:off x="5423005" y="247040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Flexible planning approach</a:t>
          </a:r>
        </a:p>
      </dsp:txBody>
      <dsp:txXfrm>
        <a:off x="5434637" y="2482041"/>
        <a:ext cx="602173" cy="373888"/>
      </dsp:txXfrm>
    </dsp:sp>
    <dsp:sp modelId="{86EA4FEA-E1F6-9D4D-906C-8FAACF322016}">
      <dsp:nvSpPr>
        <dsp:cNvPr id="0" name=""/>
        <dsp:cNvSpPr/>
      </dsp:nvSpPr>
      <dsp:spPr>
        <a:xfrm>
          <a:off x="6500147" y="182534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D563C1-6BEE-704B-80A0-E57367075BC6}">
      <dsp:nvSpPr>
        <dsp:cNvPr id="0" name=""/>
        <dsp:cNvSpPr/>
      </dsp:nvSpPr>
      <dsp:spPr>
        <a:xfrm>
          <a:off x="6569640" y="189135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Future 2</a:t>
          </a:r>
        </a:p>
      </dsp:txBody>
      <dsp:txXfrm>
        <a:off x="6581272" y="1902991"/>
        <a:ext cx="602173" cy="373888"/>
      </dsp:txXfrm>
    </dsp:sp>
    <dsp:sp modelId="{CB1A8D3A-A328-5F48-A79F-46EB0BA4366F}">
      <dsp:nvSpPr>
        <dsp:cNvPr id="0" name=""/>
        <dsp:cNvSpPr/>
      </dsp:nvSpPr>
      <dsp:spPr>
        <a:xfrm>
          <a:off x="6117935" y="240439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692ACA0-6FAF-A340-BA94-A2E4BA1A7556}">
      <dsp:nvSpPr>
        <dsp:cNvPr id="0" name=""/>
        <dsp:cNvSpPr/>
      </dsp:nvSpPr>
      <dsp:spPr>
        <a:xfrm>
          <a:off x="6187428" y="247040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Commitment to nuclear power</a:t>
          </a:r>
        </a:p>
      </dsp:txBody>
      <dsp:txXfrm>
        <a:off x="6199060" y="2482041"/>
        <a:ext cx="602173" cy="373888"/>
      </dsp:txXfrm>
    </dsp:sp>
    <dsp:sp modelId="{B10AF21C-B3AD-C647-A526-34BE07D690FD}">
      <dsp:nvSpPr>
        <dsp:cNvPr id="0" name=""/>
        <dsp:cNvSpPr/>
      </dsp:nvSpPr>
      <dsp:spPr>
        <a:xfrm>
          <a:off x="6882359" y="240439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B3B31C-210A-8648-9D35-CF85346E9EAD}">
      <dsp:nvSpPr>
        <dsp:cNvPr id="0" name=""/>
        <dsp:cNvSpPr/>
      </dsp:nvSpPr>
      <dsp:spPr>
        <a:xfrm>
          <a:off x="6951852" y="247040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Flexible planning approach</a:t>
          </a:r>
        </a:p>
      </dsp:txBody>
      <dsp:txXfrm>
        <a:off x="6963484" y="2482041"/>
        <a:ext cx="602173" cy="373888"/>
      </dsp:txXfrm>
    </dsp:sp>
    <dsp:sp modelId="{8ADCE0E7-AC18-FF49-AC8E-057BA9857667}">
      <dsp:nvSpPr>
        <dsp:cNvPr id="0" name=""/>
        <dsp:cNvSpPr/>
      </dsp:nvSpPr>
      <dsp:spPr>
        <a:xfrm>
          <a:off x="2891783" y="3459280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1DE8C7A-9D4E-3E40-BA93-22FB326E98E2}">
      <dsp:nvSpPr>
        <dsp:cNvPr id="0" name=""/>
        <dsp:cNvSpPr/>
      </dsp:nvSpPr>
      <dsp:spPr>
        <a:xfrm>
          <a:off x="2961276" y="3525298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RQ2</a:t>
          </a:r>
        </a:p>
      </dsp:txBody>
      <dsp:txXfrm>
        <a:off x="2972908" y="3536930"/>
        <a:ext cx="602173" cy="373888"/>
      </dsp:txXfrm>
    </dsp:sp>
    <dsp:sp modelId="{546D6D36-C0C5-FD4F-9E14-2C09BEB488FA}">
      <dsp:nvSpPr>
        <dsp:cNvPr id="0" name=""/>
        <dsp:cNvSpPr/>
      </dsp:nvSpPr>
      <dsp:spPr>
        <a:xfrm>
          <a:off x="3537390" y="346716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B939F2-CC6D-B545-9BAD-DF058A6A14DC}">
      <dsp:nvSpPr>
        <dsp:cNvPr id="0" name=""/>
        <dsp:cNvSpPr/>
      </dsp:nvSpPr>
      <dsp:spPr>
        <a:xfrm>
          <a:off x="3606883" y="3533180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Monte Carlo Analysis</a:t>
          </a:r>
        </a:p>
      </dsp:txBody>
      <dsp:txXfrm>
        <a:off x="3618515" y="3544812"/>
        <a:ext cx="602173" cy="3738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0.79804</cdr:x>
      <cdr:y>0.53252</cdr:y>
    </cdr:from>
    <cdr:to>
      <cdr:x>0.98085</cdr:x>
      <cdr:y>0.5934</cdr:y>
    </cdr:to>
    <cdr:sp macro="" textlink="">
      <cdr:nvSpPr>
        <cdr:cNvPr id="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687878" y="2591123"/>
          <a:ext cx="1302950" cy="296226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noAutofit/>
        </a:bodyPr>
        <a:lstStyle xmlns:a="http://schemas.openxmlformats.org/drawingml/2006/main"/>
        <a:p xmlns:a="http://schemas.openxmlformats.org/drawingml/2006/main">
          <a:pPr marL="0" marR="0" algn="just">
            <a:spcBef>
              <a:spcPts val="0"/>
            </a:spcBef>
            <a:spcAft>
              <a:spcPts val="600"/>
            </a:spcAft>
          </a:pPr>
          <a:r>
            <a: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Future</a:t>
          </a:r>
          <a:r>
            <a: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 </a:t>
          </a:r>
          <a:r>
            <a:rPr lang="en-US" sz="1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2 (Worst)</a:t>
          </a:r>
          <a:endParaRPr lang="en-US" sz="1100" dirty="0">
            <a:effectLst/>
            <a:latin typeface="Times New Roman" panose="02020603050405020304" pitchFamily="18" charset="0"/>
            <a:ea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0.79631</cdr:x>
      <cdr:y>0.34566</cdr:y>
    </cdr:from>
    <cdr:to>
      <cdr:x>0.93827</cdr:x>
      <cdr:y>0.39264</cdr:y>
    </cdr:to>
    <cdr:sp macro="" textlink="">
      <cdr:nvSpPr>
        <cdr:cNvPr id="3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675593" y="1681867"/>
          <a:ext cx="1011805" cy="228600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noAutofit/>
        </a:bodyPr>
        <a:lstStyle xmlns:a="http://schemas.openxmlformats.org/drawingml/2006/main"/>
        <a:p xmlns:a="http://schemas.openxmlformats.org/drawingml/2006/main">
          <a:pPr algn="just">
            <a:spcAft>
              <a:spcPts val="600"/>
            </a:spcAft>
          </a:pPr>
          <a:r>
            <a:rPr lang="en-US" dirty="0">
              <a:effectLst/>
              <a:latin typeface="Times New Roman"/>
              <a:ea typeface="Times New Roman"/>
            </a:rPr>
            <a:t>Future</a:t>
          </a:r>
          <a:r>
            <a:rPr lang="en-US" sz="1050" dirty="0">
              <a:effectLst/>
              <a:latin typeface="Times New Roman"/>
              <a:ea typeface="Times New Roman"/>
            </a:rPr>
            <a:t> </a:t>
          </a:r>
          <a:r>
            <a:rPr lang="en-US" sz="1050" dirty="0" smtClean="0">
              <a:effectLst/>
              <a:latin typeface="Times New Roman"/>
              <a:ea typeface="Times New Roman"/>
            </a:rPr>
            <a:t>1 (Best)</a:t>
          </a:r>
          <a:endParaRPr lang="en-US" sz="1200" dirty="0">
            <a:effectLst/>
            <a:latin typeface="Times New Roman"/>
            <a:ea typeface="Times New Roman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0.02123</cdr:x>
      <cdr:y>0.47541</cdr:y>
    </cdr:from>
    <cdr:to>
      <cdr:x>0.98068</cdr:x>
      <cdr:y>0.47541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171127" y="2163046"/>
          <a:ext cx="7734362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accent2">
              <a:lumMod val="75000"/>
            </a:schemeClr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0.02335</cdr:x>
      <cdr:y>0.61014</cdr:y>
    </cdr:from>
    <cdr:to>
      <cdr:x>0.9828</cdr:x>
      <cdr:y>0.61228</cdr:y>
    </cdr:to>
    <cdr:cxnSp macro="">
      <cdr:nvCxnSpPr>
        <cdr:cNvPr id="6" name="Straight Connector 5"/>
        <cdr:cNvCxnSpPr/>
      </cdr:nvCxnSpPr>
      <cdr:spPr>
        <a:xfrm xmlns:a="http://schemas.openxmlformats.org/drawingml/2006/main" flipV="1">
          <a:off x="188269" y="2776066"/>
          <a:ext cx="7734361" cy="9737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accent3">
              <a:lumMod val="75000"/>
            </a:schemeClr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0.07807</cdr:x>
      <cdr:y>0.40851</cdr:y>
    </cdr:from>
    <cdr:to>
      <cdr:x>0.22543</cdr:x>
      <cdr:y>0.46108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9341" y="1858673"/>
          <a:ext cx="1187905" cy="2391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ZA" sz="800" dirty="0" smtClean="0"/>
            <a:t>Worst (Future 2):</a:t>
          </a:r>
          <a:r>
            <a:rPr lang="en-ZA" sz="800" baseline="0" dirty="0" smtClean="0"/>
            <a:t> </a:t>
          </a:r>
          <a:r>
            <a:rPr lang="en-ZA" sz="800" baseline="0" dirty="0"/>
            <a:t>12 years</a:t>
          </a:r>
          <a:endParaRPr lang="en-ZA" sz="800" dirty="0"/>
        </a:p>
      </cdr:txBody>
    </cdr:sp>
  </cdr:relSizeAnchor>
  <cdr:relSizeAnchor xmlns:cdr="http://schemas.openxmlformats.org/drawingml/2006/chartDrawing">
    <cdr:from>
      <cdr:x>0.0794</cdr:x>
      <cdr:y>0.53744</cdr:y>
    </cdr:from>
    <cdr:to>
      <cdr:x>0.22676</cdr:x>
      <cdr:y>0.59002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640063" y="2445274"/>
          <a:ext cx="1187905" cy="2392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ZA" sz="800" dirty="0" smtClean="0"/>
            <a:t>Best (Future 1):</a:t>
          </a:r>
          <a:r>
            <a:rPr lang="en-ZA" sz="800" baseline="0" dirty="0" smtClean="0"/>
            <a:t> </a:t>
          </a:r>
          <a:r>
            <a:rPr lang="en-ZA" sz="800" baseline="0" dirty="0"/>
            <a:t>6 years</a:t>
          </a:r>
          <a:endParaRPr lang="en-ZA" sz="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0.07901</cdr:x>
      <cdr:y>0.04914</cdr:y>
    </cdr:from>
    <cdr:to>
      <cdr:x>0.98875</cdr:x>
      <cdr:y>0.24548</cdr:y>
    </cdr:to>
    <cdr:grpSp>
      <cdr:nvGrpSpPr>
        <cdr:cNvPr id="7" name="Group 6"/>
        <cdr:cNvGrpSpPr/>
      </cdr:nvGrpSpPr>
      <cdr:grpSpPr>
        <a:xfrm xmlns:a="http://schemas.openxmlformats.org/drawingml/2006/main">
          <a:off x="583856" y="208214"/>
          <a:ext cx="6722655" cy="831922"/>
          <a:chOff x="550974" y="144717"/>
          <a:chExt cx="4788861" cy="514859"/>
        </a:xfrm>
      </cdr:grpSpPr>
      <cdr:grpSp>
        <cdr:nvGrpSpPr>
          <cdr:cNvPr id="4" name="Group 3"/>
          <cdr:cNvGrpSpPr/>
        </cdr:nvGrpSpPr>
        <cdr:grpSpPr>
          <a:xfrm xmlns:a="http://schemas.openxmlformats.org/drawingml/2006/main">
            <a:off x="550974" y="144717"/>
            <a:ext cx="4781520" cy="312766"/>
            <a:chOff x="396969" y="350797"/>
            <a:chExt cx="5096496" cy="298257"/>
          </a:xfrm>
        </cdr:grpSpPr>
        <cdr:cxnSp macro="">
          <cdr:nvCxnSpPr>
            <cdr:cNvPr id="6" name="Straight Connector 5"/>
            <cdr:cNvCxnSpPr/>
          </cdr:nvCxnSpPr>
          <cdr:spPr>
            <a:xfrm xmlns:a="http://schemas.openxmlformats.org/drawingml/2006/main" flipV="1">
              <a:off x="396969" y="507162"/>
              <a:ext cx="5096496" cy="9083"/>
            </a:xfrm>
            <a:prstGeom xmlns:a="http://schemas.openxmlformats.org/drawingml/2006/main" prst="line">
              <a:avLst/>
            </a:prstGeom>
            <a:ln xmlns:a="http://schemas.openxmlformats.org/drawingml/2006/main">
              <a:solidFill>
                <a:schemeClr val="accent3">
                  <a:lumMod val="75000"/>
                </a:schemeClr>
              </a:solidFill>
            </a:ln>
          </cdr:spPr>
          <cdr:style>
            <a:lnRef xmlns:a="http://schemas.openxmlformats.org/drawingml/2006/main" idx="2">
              <a:schemeClr val="accent1"/>
            </a:lnRef>
            <a:fillRef xmlns:a="http://schemas.openxmlformats.org/drawingml/2006/main" idx="0">
              <a:schemeClr val="accent1"/>
            </a:fillRef>
            <a:effectRef xmlns:a="http://schemas.openxmlformats.org/drawingml/2006/main" idx="1">
              <a:schemeClr val="accent1"/>
            </a:effectRef>
            <a:fontRef xmlns:a="http://schemas.openxmlformats.org/drawingml/2006/main" idx="minor">
              <a:schemeClr val="tx1"/>
            </a:fontRef>
          </cdr:style>
        </cdr:cxnSp>
        <cdr:sp macro="" textlink="">
          <cdr:nvSpPr>
            <cdr:cNvPr id="2" name="TextBox 1"/>
            <cdr:cNvSpPr txBox="1"/>
          </cdr:nvSpPr>
          <cdr:spPr>
            <a:xfrm xmlns:a="http://schemas.openxmlformats.org/drawingml/2006/main">
              <a:off x="468843" y="350797"/>
              <a:ext cx="914400" cy="298257"/>
            </a:xfrm>
            <a:prstGeom xmlns:a="http://schemas.openxmlformats.org/drawingml/2006/main" prst="rect">
              <a:avLst/>
            </a:prstGeom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ZA" sz="800" dirty="0"/>
                <a:t>Future</a:t>
              </a:r>
              <a:r>
                <a:rPr lang="en-ZA" sz="800" baseline="0" dirty="0"/>
                <a:t> 1</a:t>
              </a:r>
              <a:r>
                <a:rPr lang="en-ZA" sz="800" dirty="0"/>
                <a:t>: 90%</a:t>
              </a:r>
            </a:p>
          </cdr:txBody>
        </cdr:sp>
      </cdr:grpSp>
      <cdr:grpSp>
        <cdr:nvGrpSpPr>
          <cdr:cNvPr id="8" name="Group 7"/>
          <cdr:cNvGrpSpPr/>
        </cdr:nvGrpSpPr>
        <cdr:grpSpPr>
          <a:xfrm xmlns:a="http://schemas.openxmlformats.org/drawingml/2006/main">
            <a:off x="551067" y="406387"/>
            <a:ext cx="4788768" cy="253189"/>
            <a:chOff x="1285195" y="674414"/>
            <a:chExt cx="11637693" cy="557523"/>
          </a:xfrm>
        </cdr:grpSpPr>
        <cdr:cxnSp macro="">
          <cdr:nvCxnSpPr>
            <cdr:cNvPr id="3" name="Straight Connector 2"/>
            <cdr:cNvCxnSpPr/>
          </cdr:nvCxnSpPr>
          <cdr:spPr>
            <a:xfrm xmlns:a="http://schemas.openxmlformats.org/drawingml/2006/main">
              <a:off x="1285195" y="1112347"/>
              <a:ext cx="11637693" cy="29839"/>
            </a:xfrm>
            <a:prstGeom xmlns:a="http://schemas.openxmlformats.org/drawingml/2006/main" prst="line">
              <a:avLst/>
            </a:prstGeom>
            <a:ln xmlns:a="http://schemas.openxmlformats.org/drawingml/2006/main">
              <a:solidFill>
                <a:schemeClr val="accent2">
                  <a:lumMod val="75000"/>
                </a:schemeClr>
              </a:solidFill>
            </a:ln>
          </cdr:spPr>
          <cdr:style>
            <a:lnRef xmlns:a="http://schemas.openxmlformats.org/drawingml/2006/main" idx="2">
              <a:schemeClr val="accent1"/>
            </a:lnRef>
            <a:fillRef xmlns:a="http://schemas.openxmlformats.org/drawingml/2006/main" idx="0">
              <a:schemeClr val="accent1"/>
            </a:fillRef>
            <a:effectRef xmlns:a="http://schemas.openxmlformats.org/drawingml/2006/main" idx="1">
              <a:schemeClr val="accent1"/>
            </a:effectRef>
            <a:fontRef xmlns:a="http://schemas.openxmlformats.org/drawingml/2006/main" idx="minor">
              <a:schemeClr val="tx1"/>
            </a:fontRef>
          </cdr:style>
        </cdr:cxnSp>
        <cdr:sp macro="" textlink="">
          <cdr:nvSpPr>
            <cdr:cNvPr id="5" name="TextBox 4"/>
            <cdr:cNvSpPr txBox="1"/>
          </cdr:nvSpPr>
          <cdr:spPr>
            <a:xfrm xmlns:a="http://schemas.openxmlformats.org/drawingml/2006/main">
              <a:off x="1837859" y="674414"/>
              <a:ext cx="2048845" cy="557523"/>
            </a:xfrm>
            <a:prstGeom xmlns:a="http://schemas.openxmlformats.org/drawingml/2006/main" prst="rect">
              <a:avLst/>
            </a:prstGeom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ZA" sz="800" dirty="0"/>
                <a:t>Future</a:t>
              </a:r>
              <a:r>
                <a:rPr lang="en-ZA" sz="800" baseline="0" dirty="0"/>
                <a:t> 2</a:t>
              </a:r>
              <a:r>
                <a:rPr lang="en-ZA" sz="800" dirty="0"/>
                <a:t>: 75%</a:t>
              </a:r>
            </a:p>
          </cdr:txBody>
        </cdr:sp>
      </cdr:grpSp>
    </cdr:grp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6B4331-54E0-9043-9F01-1452686DD601}" type="datetimeFigureOut">
              <a:rPr lang="en-US" smtClean="0"/>
              <a:t>2016/03/09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A20811-D619-E84B-84CF-D8573036BC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688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39ACFE-2C33-B845-82FC-1723D189DF07}" type="datetimeFigureOut">
              <a:rPr lang="en-US" smtClean="0"/>
              <a:t>2016/03/09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D2DCE-5D84-4748-8134-67EFB2877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570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study reviews this commitment in comparison to a more flexible planning approach to energy planning that is guided by the imperative of minimising costs. Concisely stated our analysis seeks to answer the following research questions: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Evaluating THE nuclear programme,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not A nuclear programme.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Could list all the uncertainties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drawn from another study.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D2DCE-5D84-4748-8134-67EFB28777E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419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PRIS</a:t>
            </a:r>
            <a:r>
              <a:rPr lang="en-US" baseline="0" dirty="0" smtClean="0"/>
              <a:t> database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D2DCE-5D84-4748-8134-67EFB28777E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045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5176266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4115565"/>
            <a:ext cx="8723376" cy="1289301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920E-5E02-DF4B-AF6B-BE1ECB82C765}" type="datetimeFigureOut">
              <a:rPr lang="en-US" smtClean="0"/>
              <a:t>2016/03/09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920E-5E02-DF4B-AF6B-BE1ECB82C765}" type="datetimeFigureOut">
              <a:rPr lang="en-US" smtClean="0"/>
              <a:t>2016/03/09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920E-5E02-DF4B-AF6B-BE1ECB82C765}" type="datetimeFigureOut">
              <a:rPr lang="en-US" smtClean="0"/>
              <a:t>2016/03/09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920E-5E02-DF4B-AF6B-BE1ECB82C765}" type="datetimeFigureOut">
              <a:rPr lang="en-US" smtClean="0"/>
              <a:t>2016/03/09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920E-5E02-DF4B-AF6B-BE1ECB82C765}" type="datetimeFigureOut">
              <a:rPr lang="en-US" smtClean="0"/>
              <a:t>2016/03/09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920E-5E02-DF4B-AF6B-BE1ECB82C765}" type="datetimeFigureOut">
              <a:rPr lang="en-US" smtClean="0"/>
              <a:t>2016/03/09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920E-5E02-DF4B-AF6B-BE1ECB82C765}" type="datetimeFigureOut">
              <a:rPr lang="en-US" smtClean="0"/>
              <a:t>2016/03/09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920E-5E02-DF4B-AF6B-BE1ECB82C765}" type="datetimeFigureOut">
              <a:rPr lang="en-US" smtClean="0"/>
              <a:t>2016/03/09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920E-5E02-DF4B-AF6B-BE1ECB82C765}" type="datetimeFigureOut">
              <a:rPr lang="en-US" smtClean="0"/>
              <a:t>2016/03/09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920E-5E02-DF4B-AF6B-BE1ECB82C765}" type="datetimeFigureOut">
              <a:rPr lang="en-US" smtClean="0"/>
              <a:t>2016/03/09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920E-5E02-DF4B-AF6B-BE1ECB82C765}" type="datetimeFigureOut">
              <a:rPr lang="en-US" smtClean="0"/>
              <a:t>2016/03/09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1"/>
            <a:ext cx="8688889" cy="1071856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246935"/>
            <a:ext cx="8723376" cy="667168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93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737920E-5E02-DF4B-AF6B-BE1ECB82C765}" type="datetimeFigureOut">
              <a:rPr lang="en-US" smtClean="0"/>
              <a:t>2016/03/09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81639"/>
            <a:ext cx="8460289" cy="46685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Times New Roman"/>
          <a:ea typeface="+mj-ea"/>
          <a:cs typeface="Times New Roman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Times New Roman"/>
          <a:ea typeface="+mn-ea"/>
          <a:cs typeface="Times New Roman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Times New Roman"/>
          <a:ea typeface="+mn-ea"/>
          <a:cs typeface="Times New Roman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Times New Roman"/>
          <a:ea typeface="+mn-ea"/>
          <a:cs typeface="Times New Roman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Times New Roman"/>
          <a:ea typeface="+mn-ea"/>
          <a:cs typeface="Times New Roman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Times New Roman"/>
          <a:ea typeface="+mn-ea"/>
          <a:cs typeface="Times New Roman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tara\Desktop\Macintosh%20HD:Users:tara:Downloads:Nuclear%20final%20technical%20report_kc_TC.docx!OLE_LINK5" TargetMode="External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tara\Desktop\Macintosh%20HD:Users:tara:Downloads:Nuclear%20final%20technical%20report_kc_TC.docx!OLE_LINK2" TargetMode="External"/><Relationship Id="rId4" Type="http://schemas.openxmlformats.org/officeDocument/2006/relationships/image" Target="../media/image9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tara\Desktop\Macintosh%20HD:Users:tara:Documents:2015_Nuclear_Earthlife:Final%20Paper:Nuclear%20final%20technical%20report.docx!OLE_LINK4" TargetMode="External"/><Relationship Id="rId4" Type="http://schemas.openxmlformats.org/officeDocument/2006/relationships/image" Target="../media/image14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tara\Desktop\Macintosh%20HD:Users:tara:Downloads:Nuclear%20final%20technical%20report_kc_TC.docx!OLE_LINK1" TargetMode="External"/><Relationship Id="rId4" Type="http://schemas.openxmlformats.org/officeDocument/2006/relationships/image" Target="../media/image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63085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South Africa’s proposed nuclear build plan: an analysis of the potential socioeconomic risks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43193"/>
            <a:ext cx="6400800" cy="1473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Tara </a:t>
            </a:r>
            <a:r>
              <a:rPr lang="en-US" dirty="0" smtClean="0"/>
              <a:t>Caetano</a:t>
            </a:r>
          </a:p>
          <a:p>
            <a:r>
              <a:rPr lang="en-US" dirty="0" smtClean="0"/>
              <a:t>Energy Research Centre</a:t>
            </a:r>
          </a:p>
          <a:p>
            <a:r>
              <a:rPr lang="en-US" dirty="0" smtClean="0"/>
              <a:t>9 </a:t>
            </a:r>
            <a:r>
              <a:rPr lang="en-US" dirty="0" smtClean="0"/>
              <a:t>March 2016</a:t>
            </a:r>
          </a:p>
          <a:p>
            <a:r>
              <a:rPr lang="en-US" dirty="0"/>
              <a:t>The Economics of Nuclear Energy Workshop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42315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Zooming in on Future 2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6905172"/>
              </p:ext>
            </p:extLst>
          </p:nvPr>
        </p:nvGraphicFramePr>
        <p:xfrm>
          <a:off x="4943230" y="1559654"/>
          <a:ext cx="4200769" cy="24547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7" name="Document" r:id="rId3" imgW="5194300" imgH="3035300" progId="Word.Document.12">
                  <p:link updateAutomatic="1"/>
                </p:oleObj>
              </mc:Choice>
              <mc:Fallback>
                <p:oleObj name="Document" r:id="rId3" imgW="5194300" imgH="30353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43230" y="1559654"/>
                        <a:ext cx="4200769" cy="24547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23460" y="4728308"/>
            <a:ext cx="69752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Sustained high electricity prices and crowding out of investment</a:t>
            </a:r>
          </a:p>
          <a:p>
            <a:pPr algn="ctr"/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endParaRPr lang="en-US" sz="1400" dirty="0" smtClean="0"/>
          </a:p>
          <a:p>
            <a:pPr algn="ctr"/>
            <a:r>
              <a:rPr lang="en-US" sz="1400" dirty="0" smtClean="0"/>
              <a:t>Non-ferrous metals (</a:t>
            </a:r>
            <a:r>
              <a:rPr lang="en-US" sz="1400" dirty="0" smtClean="0">
                <a:solidFill>
                  <a:srgbClr val="FF0000"/>
                </a:solidFill>
              </a:rPr>
              <a:t>-0.44% </a:t>
            </a:r>
            <a:r>
              <a:rPr lang="en-US" sz="1400" dirty="0" smtClean="0"/>
              <a:t>per annum)</a:t>
            </a:r>
          </a:p>
          <a:p>
            <a:pPr algn="ctr"/>
            <a:r>
              <a:rPr lang="en-US" sz="1400" dirty="0" smtClean="0"/>
              <a:t>Iron and steel (</a:t>
            </a:r>
            <a:r>
              <a:rPr lang="en-US" sz="1400" dirty="0" smtClean="0">
                <a:solidFill>
                  <a:srgbClr val="FF0000"/>
                </a:solidFill>
              </a:rPr>
              <a:t>-0.21% </a:t>
            </a:r>
            <a:r>
              <a:rPr lang="en-US" sz="1400" dirty="0" smtClean="0"/>
              <a:t>per annum)</a:t>
            </a:r>
          </a:p>
          <a:p>
            <a:pPr algn="ctr"/>
            <a:r>
              <a:rPr lang="en-US" sz="1400" dirty="0" smtClean="0"/>
              <a:t>Metals (</a:t>
            </a:r>
            <a:r>
              <a:rPr lang="en-US" sz="1400" dirty="0" smtClean="0">
                <a:solidFill>
                  <a:srgbClr val="FF0000"/>
                </a:solidFill>
              </a:rPr>
              <a:t>-0.17% </a:t>
            </a:r>
            <a:r>
              <a:rPr lang="en-US" sz="1400" dirty="0" smtClean="0"/>
              <a:t>per annum)</a:t>
            </a:r>
          </a:p>
          <a:p>
            <a:endParaRPr lang="en-US" sz="1600" dirty="0" smtClean="0"/>
          </a:p>
          <a:p>
            <a:pPr algn="ctr"/>
            <a:r>
              <a:rPr lang="en-US" sz="1600" dirty="0" smtClean="0"/>
              <a:t>75 000 jobs at risk </a:t>
            </a:r>
          </a:p>
          <a:p>
            <a:pPr algn="ctr"/>
            <a:r>
              <a:rPr lang="en-US" sz="1600" dirty="0" smtClean="0"/>
              <a:t>Consumers are hit directly by electricity prices and by overall decreased growth</a:t>
            </a:r>
            <a:endParaRPr lang="en-US" sz="1600" dirty="0"/>
          </a:p>
        </p:txBody>
      </p:sp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32" y="1473766"/>
            <a:ext cx="4654697" cy="2866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079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§"/>
            </a:pPr>
            <a:r>
              <a:rPr lang="en-US" dirty="0"/>
              <a:t>Our results show that there is no economic case to be made for procuring the full 9.6GW of nuclear power by </a:t>
            </a:r>
            <a:r>
              <a:rPr lang="en-US" dirty="0" smtClean="0"/>
              <a:t>2030.</a:t>
            </a:r>
            <a:endParaRPr lang="en-US" dirty="0"/>
          </a:p>
          <a:p>
            <a:pPr>
              <a:buFont typeface="Wingdings" charset="2"/>
              <a:buChar char="§"/>
            </a:pPr>
            <a:r>
              <a:rPr lang="en-US" dirty="0" smtClean="0"/>
              <a:t>High risk of electricity price increases with the commitment to nuclear power – 95</a:t>
            </a:r>
            <a:r>
              <a:rPr lang="en-US" baseline="30000" dirty="0" smtClean="0"/>
              <a:t>th</a:t>
            </a:r>
            <a:r>
              <a:rPr lang="en-US" dirty="0" smtClean="0"/>
              <a:t> percentile.</a:t>
            </a:r>
            <a:endParaRPr lang="en-US" dirty="0"/>
          </a:p>
          <a:p>
            <a:pPr>
              <a:buFont typeface="Wingdings" charset="2"/>
              <a:buChar char="§"/>
            </a:pPr>
            <a:r>
              <a:rPr lang="en-US" dirty="0"/>
              <a:t>As mentioned in the IRP Update and confirmed by our results, a flexible planning approach should be adopted.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i="1" dirty="0" smtClean="0"/>
              <a:t>The </a:t>
            </a:r>
            <a:r>
              <a:rPr lang="en-US" i="1" dirty="0"/>
              <a:t>electricity build plan must reflect and balance the expected electricity demand, consider least-cost alternatives and ensure the provision of affordable electricity.</a:t>
            </a:r>
          </a:p>
          <a:p>
            <a:pPr>
              <a:buFont typeface="Wingdings" charset="2"/>
              <a:buChar char="§"/>
            </a:pPr>
            <a:endParaRPr lang="en-US" dirty="0"/>
          </a:p>
          <a:p>
            <a:pPr marL="0" indent="0" algn="ctr">
              <a:buNone/>
            </a:pPr>
            <a:r>
              <a:rPr lang="en-US" i="1" dirty="0" smtClean="0"/>
              <a:t>“Only procure nuclear at a scale and pace at which the country can afford.”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015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Electricity demand 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675409933"/>
              </p:ext>
            </p:extLst>
          </p:nvPr>
        </p:nvGraphicFramePr>
        <p:xfrm>
          <a:off x="947996" y="1655762"/>
          <a:ext cx="7127347" cy="4865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98338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603250" y="1485900"/>
          <a:ext cx="79375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68913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Times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489219845"/>
              </p:ext>
            </p:extLst>
          </p:nvPr>
        </p:nvGraphicFramePr>
        <p:xfrm>
          <a:off x="625555" y="1573500"/>
          <a:ext cx="8061245" cy="45498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66544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Capacity schedule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5543453"/>
              </p:ext>
            </p:extLst>
          </p:nvPr>
        </p:nvGraphicFramePr>
        <p:xfrm>
          <a:off x="1528409" y="2463800"/>
          <a:ext cx="6408615" cy="2435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Document" r:id="rId3" imgW="5080000" imgH="1930400" progId="Word.Document.12">
                  <p:link updateAutomatic="1"/>
                </p:oleObj>
              </mc:Choice>
              <mc:Fallback>
                <p:oleObj name="Document" r:id="rId3" imgW="5080000" imgH="19304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8409" y="2463800"/>
                        <a:ext cx="6408615" cy="24352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32154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Availability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314622655"/>
              </p:ext>
            </p:extLst>
          </p:nvPr>
        </p:nvGraphicFramePr>
        <p:xfrm>
          <a:off x="722543" y="1478076"/>
          <a:ext cx="7389644" cy="4237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32860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Centralised</a:t>
            </a:r>
            <a:r>
              <a:rPr lang="en-US" dirty="0" smtClean="0"/>
              <a:t> PV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900" y="2022520"/>
            <a:ext cx="5408637" cy="32626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91344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CSP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69" y="2011630"/>
            <a:ext cx="4991638" cy="312698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312" y="2898530"/>
            <a:ext cx="1224915" cy="1295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789122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386" y="2054542"/>
            <a:ext cx="5402384" cy="35334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1340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§"/>
            </a:pPr>
            <a:r>
              <a:rPr lang="en-US" dirty="0" smtClean="0"/>
              <a:t>IRP 2010 effectively forced a full fleet of 9,6GW of nuclear into the final electricity build plan</a:t>
            </a:r>
          </a:p>
          <a:p>
            <a:pPr>
              <a:buFont typeface="Wingdings" charset="2"/>
              <a:buChar char="§"/>
            </a:pPr>
            <a:endParaRPr lang="en-US" dirty="0" smtClean="0"/>
          </a:p>
          <a:p>
            <a:pPr>
              <a:buFont typeface="Wingdings" charset="2"/>
              <a:buChar char="§"/>
            </a:pPr>
            <a:r>
              <a:rPr lang="en-US" dirty="0" smtClean="0"/>
              <a:t>The IRP Update on nuclear:</a:t>
            </a:r>
          </a:p>
          <a:p>
            <a:pPr marL="644843" lvl="1" indent="-342900">
              <a:buFontTx/>
              <a:buChar char="•"/>
            </a:pPr>
            <a:r>
              <a:rPr lang="en-US" dirty="0" smtClean="0"/>
              <a:t>“</a:t>
            </a:r>
            <a:r>
              <a:rPr lang="en-US" dirty="0"/>
              <a:t>...demand may not reach the levels required which raises the risk of overbuilding generation capacity”</a:t>
            </a:r>
          </a:p>
          <a:p>
            <a:pPr marL="342900" indent="-342900">
              <a:buFontTx/>
              <a:buChar char="•"/>
            </a:pPr>
            <a:endParaRPr lang="en-US" dirty="0"/>
          </a:p>
          <a:p>
            <a:pPr marL="644843" lvl="1" indent="-342900">
              <a:buFontTx/>
              <a:buChar char="•"/>
            </a:pPr>
            <a:r>
              <a:rPr lang="en-US" dirty="0"/>
              <a:t>“…uncertainties suggest …a more flexible approach taking into account different outcomes based on changing…...scenarios and……in making key investment decisions” </a:t>
            </a:r>
          </a:p>
          <a:p>
            <a:pPr marL="342900" indent="-342900">
              <a:buFontTx/>
              <a:buChar char="•"/>
            </a:pPr>
            <a:endParaRPr lang="en-US" dirty="0"/>
          </a:p>
          <a:p>
            <a:pPr marL="644843" lvl="1" indent="-342900">
              <a:buFontTx/>
              <a:buChar char="•"/>
            </a:pPr>
            <a:r>
              <a:rPr lang="en-US" dirty="0"/>
              <a:t>“The nuclear decision can possibly be delayed…..and there are alternative options such as regional hydro…..before prematurely committing to a technology that may be redundant…..”</a:t>
            </a:r>
          </a:p>
          <a:p>
            <a:pPr>
              <a:buFont typeface="Wingdings" charset="2"/>
              <a:buChar char="§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995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6124460"/>
              </p:ext>
            </p:extLst>
          </p:nvPr>
        </p:nvGraphicFramePr>
        <p:xfrm>
          <a:off x="1590327" y="1834440"/>
          <a:ext cx="4430582" cy="5988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Document" r:id="rId3" imgW="5549900" imgH="9182100" progId="Word.Document.12">
                  <p:link updateAutomatic="1"/>
                </p:oleObj>
              </mc:Choice>
              <mc:Fallback>
                <p:oleObj name="Document" r:id="rId3" imgW="5549900" imgH="91821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0327" y="1834440"/>
                        <a:ext cx="4430582" cy="5988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9724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Employment Assumptions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636" y="1379594"/>
            <a:ext cx="45556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882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charset="2"/>
              <a:buChar char="§"/>
            </a:pPr>
            <a:r>
              <a:rPr lang="en-GB" dirty="0" smtClean="0"/>
              <a:t>RQ1: Given </a:t>
            </a:r>
            <a:r>
              <a:rPr lang="en-GB" dirty="0"/>
              <a:t>the high level of uncertainty inherent in long-term electricity planning, how does the commitment to 9.6GW of nuclear power by 2030 compare to a more flexible planning approach in meeting government’s stated objectives of economic growth, job creation, and welfare</a:t>
            </a:r>
            <a:r>
              <a:rPr lang="en-GB" dirty="0" smtClean="0"/>
              <a:t>?</a:t>
            </a:r>
          </a:p>
          <a:p>
            <a:pPr lvl="0">
              <a:buFont typeface="Wingdings" charset="2"/>
              <a:buChar char="§"/>
            </a:pPr>
            <a:endParaRPr lang="en-US" dirty="0"/>
          </a:p>
          <a:p>
            <a:pPr>
              <a:buFont typeface="Wingdings" charset="2"/>
              <a:buChar char="§"/>
            </a:pPr>
            <a:r>
              <a:rPr lang="en-ZA" dirty="0" smtClean="0"/>
              <a:t>RQ2: If we do commit to 9.6 GW of nuclear power what are the risks </a:t>
            </a:r>
            <a:r>
              <a:rPr lang="en-ZA" dirty="0"/>
              <a:t>of </a:t>
            </a:r>
            <a:r>
              <a:rPr lang="en-ZA" dirty="0" smtClean="0"/>
              <a:t>an electricity </a:t>
            </a:r>
            <a:r>
              <a:rPr lang="en-ZA" dirty="0"/>
              <a:t>price </a:t>
            </a:r>
            <a:r>
              <a:rPr lang="en-ZA" dirty="0" smtClean="0"/>
              <a:t>increase and </a:t>
            </a:r>
            <a:r>
              <a:rPr lang="en-ZA" dirty="0"/>
              <a:t>associated </a:t>
            </a:r>
            <a:r>
              <a:rPr lang="en-ZA" dirty="0" smtClean="0"/>
              <a:t>socioeconomic implications?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55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tiers of research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55035216"/>
              </p:ext>
            </p:extLst>
          </p:nvPr>
        </p:nvGraphicFramePr>
        <p:xfrm>
          <a:off x="322256" y="1611416"/>
          <a:ext cx="7962052" cy="41138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916989" y="3882964"/>
            <a:ext cx="3207139" cy="11877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601155" y="3882964"/>
            <a:ext cx="1522973" cy="11877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124128" y="3882964"/>
            <a:ext cx="0" cy="11877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124128" y="3882964"/>
            <a:ext cx="1425394" cy="11877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124128" y="3882964"/>
            <a:ext cx="3085424" cy="11877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2328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Increase in electricity price for 1000 plausible futures…</a:t>
            </a:r>
            <a:endParaRPr lang="en-US" dirty="0"/>
          </a:p>
        </p:txBody>
      </p:sp>
      <p:pic>
        <p:nvPicPr>
          <p:cNvPr id="4" name="Picture 3" descr="AvgElcPricedifDiffPerc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370" y="1693320"/>
            <a:ext cx="4556843" cy="45568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09117" y="1693320"/>
            <a:ext cx="26776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94% chance that the electricity price will be greater with the commitment to nuclear power in 2030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09117" y="4208642"/>
            <a:ext cx="2521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20% chance that the price will be at least 10% higher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921133" y="4348874"/>
            <a:ext cx="10101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Future 1</a:t>
            </a:r>
            <a:endParaRPr lang="en-US" sz="1200" dirty="0"/>
          </a:p>
        </p:txBody>
      </p:sp>
      <p:sp>
        <p:nvSpPr>
          <p:cNvPr id="17" name="Minus 16"/>
          <p:cNvSpPr/>
          <p:nvPr/>
        </p:nvSpPr>
        <p:spPr>
          <a:xfrm>
            <a:off x="2712945" y="4208642"/>
            <a:ext cx="254000" cy="140232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Minus 17"/>
          <p:cNvSpPr/>
          <p:nvPr/>
        </p:nvSpPr>
        <p:spPr>
          <a:xfrm>
            <a:off x="2712945" y="2842538"/>
            <a:ext cx="254000" cy="140232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009115" y="2658971"/>
            <a:ext cx="10101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Future 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95062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17" grpId="0" animBg="1"/>
      <p:bldP spid="18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uncertainties and assumptions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1727801"/>
              </p:ext>
            </p:extLst>
          </p:nvPr>
        </p:nvGraphicFramePr>
        <p:xfrm>
          <a:off x="1478584" y="1661672"/>
          <a:ext cx="6242172" cy="4578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Document" r:id="rId3" imgW="5956300" imgH="4368800" progId="Word.Document.12">
                  <p:link updateAutomatic="1"/>
                </p:oleObj>
              </mc:Choice>
              <mc:Fallback>
                <p:oleObj name="Document" r:id="rId3" imgW="5956300" imgH="43688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78584" y="1661672"/>
                        <a:ext cx="6242172" cy="457848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4920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Zooming in on Future 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31534" y="1781595"/>
            <a:ext cx="221119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Nuclear at $5100/kW does come in before 2030, but only 4GW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17.8GW by 2040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Over 20GW of CSP installed capacity in both scenarios</a:t>
            </a:r>
            <a:endParaRPr lang="en-US" dirty="0"/>
          </a:p>
        </p:txBody>
      </p:sp>
      <p:pic>
        <p:nvPicPr>
          <p:cNvPr id="2" name="Picture 1" descr="future 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20" y="1648611"/>
            <a:ext cx="5084064" cy="441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950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Zooming in on Future 1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432" y="1959960"/>
            <a:ext cx="6623006" cy="3832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007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Zooming in on Future 2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660980" y="1708504"/>
            <a:ext cx="202582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Delays: First unit in 2031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No new nuclear with flexible planning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CSP preferred at a cost of $7000/kW for nuclear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Imported hydro and shale gas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2" name="Picture 1" descr="Future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76" y="1639385"/>
            <a:ext cx="5218176" cy="471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503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ara_Caetano_ERC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Tara_Caetano_ERC.thmx</Template>
  <TotalTime>5558</TotalTime>
  <Words>698</Words>
  <Application>Microsoft Macintosh PowerPoint</Application>
  <PresentationFormat>On-screen Show (4:3)</PresentationFormat>
  <Paragraphs>101</Paragraphs>
  <Slides>21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4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Tara_Caetano_ERC</vt:lpstr>
      <vt:lpstr>\\localhost\Users\tara\Desktop\Macintosh HD:Users:tara:Downloads:Nuclear final technical report_kc_TC.docx!OLE_LINK1</vt:lpstr>
      <vt:lpstr>\\localhost\Users\tara\Desktop\Macintosh HD:Users:tara:Downloads:Nuclear final technical report_kc_TC.docx!OLE_LINK5</vt:lpstr>
      <vt:lpstr>\\localhost\Users\tara\Desktop\Macintosh HD:Users:tara:Downloads:Nuclear final technical report_kc_TC.docx!OLE_LINK2</vt:lpstr>
      <vt:lpstr>\\localhost\Users\tara\Desktop\Macintosh HD:Users:tara:Documents:2015_Nuclear_Earthlife:Final Paper:Nuclear final technical report.docx!OLE_LINK4</vt:lpstr>
      <vt:lpstr>South Africa’s proposed nuclear build plan: an analysis of the potential socioeconomic risks</vt:lpstr>
      <vt:lpstr>Motivation</vt:lpstr>
      <vt:lpstr>Research questions</vt:lpstr>
      <vt:lpstr>Three tiers of research</vt:lpstr>
      <vt:lpstr>Increase in electricity price for 1000 plausible futures…</vt:lpstr>
      <vt:lpstr>Main uncertainties and assumptions</vt:lpstr>
      <vt:lpstr>Zooming in on Future 1</vt:lpstr>
      <vt:lpstr>Zooming in on Future 1</vt:lpstr>
      <vt:lpstr>Zooming in on Future 2</vt:lpstr>
      <vt:lpstr>Zooming in on Future 2</vt:lpstr>
      <vt:lpstr>Conclusions</vt:lpstr>
      <vt:lpstr>Electricity demand </vt:lpstr>
      <vt:lpstr>Cost</vt:lpstr>
      <vt:lpstr>Lead Times</vt:lpstr>
      <vt:lpstr>Capacity schedule</vt:lpstr>
      <vt:lpstr>Availability</vt:lpstr>
      <vt:lpstr>Centralised PV</vt:lpstr>
      <vt:lpstr>CSP</vt:lpstr>
      <vt:lpstr>Wind</vt:lpstr>
      <vt:lpstr>PowerPoint Presentation</vt:lpstr>
      <vt:lpstr>Employment Assumptions</vt:lpstr>
    </vt:vector>
  </TitlesOfParts>
  <Company>ERC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South Africa’s proposed nuclear build plan: an analysis of the potential socio-economic risks</dc:title>
  <dc:creator>Tara Caetano</dc:creator>
  <cp:lastModifiedBy>Tara Caetano</cp:lastModifiedBy>
  <cp:revision>36</cp:revision>
  <cp:lastPrinted>2016-02-26T09:42:04Z</cp:lastPrinted>
  <dcterms:created xsi:type="dcterms:W3CDTF">2016-02-25T08:07:00Z</dcterms:created>
  <dcterms:modified xsi:type="dcterms:W3CDTF">2016-03-09T06:53:02Z</dcterms:modified>
</cp:coreProperties>
</file>