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81" r:id="rId4"/>
    <p:sldMasterId id="2147483682" r:id="rId5"/>
    <p:sldMasterId id="2147483683"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96CCBB59-DB08-4127-BE36-500BD19F6B10}">
  <a:tblStyle styleId="{96CCBB59-DB08-4127-BE36-500BD19F6B10}"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3.xml"/><Relationship Id="rId42" Type="http://schemas.openxmlformats.org/officeDocument/2006/relationships/slide" Target="slides/slide35.xml"/><Relationship Id="rId41" Type="http://schemas.openxmlformats.org/officeDocument/2006/relationships/slide" Target="slides/slide34.xml"/><Relationship Id="rId44" Type="http://schemas.openxmlformats.org/officeDocument/2006/relationships/slide" Target="slides/slide37.xml"/><Relationship Id="rId43" Type="http://schemas.openxmlformats.org/officeDocument/2006/relationships/slide" Target="slides/slide36.xml"/><Relationship Id="rId46" Type="http://schemas.openxmlformats.org/officeDocument/2006/relationships/slide" Target="slides/slide39.xml"/><Relationship Id="rId45" Type="http://schemas.openxmlformats.org/officeDocument/2006/relationships/slide" Target="slides/slide3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48" Type="http://schemas.openxmlformats.org/officeDocument/2006/relationships/slide" Target="slides/slide41.xml"/><Relationship Id="rId47" Type="http://schemas.openxmlformats.org/officeDocument/2006/relationships/slide" Target="slides/slide40.xml"/><Relationship Id="rId49" Type="http://schemas.openxmlformats.org/officeDocument/2006/relationships/slide" Target="slides/slide42.xml"/><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slide" Target="slides/slide26.xml"/><Relationship Id="rId32" Type="http://schemas.openxmlformats.org/officeDocument/2006/relationships/slide" Target="slides/slide25.xml"/><Relationship Id="rId35" Type="http://schemas.openxmlformats.org/officeDocument/2006/relationships/slide" Target="slides/slide28.xml"/><Relationship Id="rId34" Type="http://schemas.openxmlformats.org/officeDocument/2006/relationships/slide" Target="slides/slide27.xml"/><Relationship Id="rId37" Type="http://schemas.openxmlformats.org/officeDocument/2006/relationships/slide" Target="slides/slide30.xml"/><Relationship Id="rId36" Type="http://schemas.openxmlformats.org/officeDocument/2006/relationships/slide" Target="slides/slide29.xml"/><Relationship Id="rId39" Type="http://schemas.openxmlformats.org/officeDocument/2006/relationships/slide" Target="slides/slide32.xml"/><Relationship Id="rId38" Type="http://schemas.openxmlformats.org/officeDocument/2006/relationships/slide" Target="slides/slide31.xml"/><Relationship Id="rId62" Type="http://schemas.openxmlformats.org/officeDocument/2006/relationships/slide" Target="slides/slide55.xml"/><Relationship Id="rId61" Type="http://schemas.openxmlformats.org/officeDocument/2006/relationships/slide" Target="slides/slide54.xml"/><Relationship Id="rId20" Type="http://schemas.openxmlformats.org/officeDocument/2006/relationships/slide" Target="slides/slide13.xml"/><Relationship Id="rId64" Type="http://schemas.openxmlformats.org/officeDocument/2006/relationships/slide" Target="slides/slide57.xml"/><Relationship Id="rId63" Type="http://schemas.openxmlformats.org/officeDocument/2006/relationships/slide" Target="slides/slide56.xml"/><Relationship Id="rId22" Type="http://schemas.openxmlformats.org/officeDocument/2006/relationships/slide" Target="slides/slide15.xml"/><Relationship Id="rId66" Type="http://schemas.openxmlformats.org/officeDocument/2006/relationships/slide" Target="slides/slide59.xml"/><Relationship Id="rId21" Type="http://schemas.openxmlformats.org/officeDocument/2006/relationships/slide" Target="slides/slide14.xml"/><Relationship Id="rId65" Type="http://schemas.openxmlformats.org/officeDocument/2006/relationships/slide" Target="slides/slide58.xml"/><Relationship Id="rId24" Type="http://schemas.openxmlformats.org/officeDocument/2006/relationships/slide" Target="slides/slide17.xml"/><Relationship Id="rId68" Type="http://schemas.openxmlformats.org/officeDocument/2006/relationships/slide" Target="slides/slide61.xml"/><Relationship Id="rId23" Type="http://schemas.openxmlformats.org/officeDocument/2006/relationships/slide" Target="slides/slide16.xml"/><Relationship Id="rId67" Type="http://schemas.openxmlformats.org/officeDocument/2006/relationships/slide" Target="slides/slide60.xml"/><Relationship Id="rId60" Type="http://schemas.openxmlformats.org/officeDocument/2006/relationships/slide" Target="slides/slide53.xml"/><Relationship Id="rId26" Type="http://schemas.openxmlformats.org/officeDocument/2006/relationships/slide" Target="slides/slide19.xml"/><Relationship Id="rId25" Type="http://schemas.openxmlformats.org/officeDocument/2006/relationships/slide" Target="slides/slide18.xml"/><Relationship Id="rId69" Type="http://schemas.openxmlformats.org/officeDocument/2006/relationships/slide" Target="slides/slide62.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slide" Target="slides/slide44.xml"/><Relationship Id="rId50" Type="http://schemas.openxmlformats.org/officeDocument/2006/relationships/slide" Target="slides/slide43.xml"/><Relationship Id="rId53" Type="http://schemas.openxmlformats.org/officeDocument/2006/relationships/slide" Target="slides/slide46.xml"/><Relationship Id="rId52" Type="http://schemas.openxmlformats.org/officeDocument/2006/relationships/slide" Target="slides/slide45.xml"/><Relationship Id="rId11" Type="http://schemas.openxmlformats.org/officeDocument/2006/relationships/slide" Target="slides/slide4.xml"/><Relationship Id="rId55" Type="http://schemas.openxmlformats.org/officeDocument/2006/relationships/slide" Target="slides/slide48.xml"/><Relationship Id="rId10" Type="http://schemas.openxmlformats.org/officeDocument/2006/relationships/slide" Target="slides/slide3.xml"/><Relationship Id="rId54" Type="http://schemas.openxmlformats.org/officeDocument/2006/relationships/slide" Target="slides/slide47.xml"/><Relationship Id="rId13" Type="http://schemas.openxmlformats.org/officeDocument/2006/relationships/slide" Target="slides/slide6.xml"/><Relationship Id="rId57" Type="http://schemas.openxmlformats.org/officeDocument/2006/relationships/slide" Target="slides/slide50.xml"/><Relationship Id="rId12" Type="http://schemas.openxmlformats.org/officeDocument/2006/relationships/slide" Target="slides/slide5.xml"/><Relationship Id="rId56" Type="http://schemas.openxmlformats.org/officeDocument/2006/relationships/slide" Target="slides/slide49.xml"/><Relationship Id="rId15" Type="http://schemas.openxmlformats.org/officeDocument/2006/relationships/slide" Target="slides/slide8.xml"/><Relationship Id="rId59" Type="http://schemas.openxmlformats.org/officeDocument/2006/relationships/slide" Target="slides/slide52.xml"/><Relationship Id="rId14" Type="http://schemas.openxmlformats.org/officeDocument/2006/relationships/slide" Target="slides/slide7.xml"/><Relationship Id="rId58" Type="http://schemas.openxmlformats.org/officeDocument/2006/relationships/slide" Target="slides/slide51.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fosteropenscience.eu/foster-taxonomy/open-science-definition" TargetMode="Externa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fosteropenscience.eu/foster-taxonomy/open-science-definition" TargetMode="Externa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fosteropenscience.eu/foster-taxonomy/open-science-definition" TargetMode="Externa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1" name="Shape 221"/>
        <p:cNvGrpSpPr/>
        <p:nvPr/>
      </p:nvGrpSpPr>
      <p:grpSpPr>
        <a:xfrm>
          <a:off x="0" y="0"/>
          <a:ext cx="0" cy="0"/>
          <a:chOff x="0" y="0"/>
          <a:chExt cx="0" cy="0"/>
        </a:xfrm>
      </p:grpSpPr>
      <p:sp>
        <p:nvSpPr>
          <p:cNvPr id="222" name="Google Shape;222;g43fcd7fbf3_0_10: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100"/>
              <a:buFont typeface="Arial"/>
              <a:buNone/>
            </a:pPr>
            <a:r>
              <a:rPr lang="en-ZA">
                <a:solidFill>
                  <a:schemeClr val="dk1"/>
                </a:solidFill>
              </a:rPr>
              <a:t>The Motivations and pointers to tools.</a:t>
            </a:r>
            <a:endParaRPr>
              <a:solidFill>
                <a:schemeClr val="dk1"/>
              </a:solidFill>
            </a:endParaRPr>
          </a:p>
          <a:p>
            <a:pPr indent="0" lvl="0" marL="0" marR="0" rtl="0" algn="l">
              <a:spcBef>
                <a:spcPts val="0"/>
              </a:spcBef>
              <a:spcAft>
                <a:spcPts val="0"/>
              </a:spcAft>
              <a:buClr>
                <a:schemeClr val="dk1"/>
              </a:buClr>
              <a:buSzPts val="1100"/>
              <a:buFont typeface="Arial"/>
              <a:buNone/>
            </a:pPr>
            <a:r>
              <a:rPr lang="en-ZA">
                <a:solidFill>
                  <a:schemeClr val="dk1"/>
                </a:solidFill>
              </a:rPr>
              <a:t>what does your faculty need?</a:t>
            </a:r>
            <a:endParaRPr>
              <a:solidFill>
                <a:schemeClr val="dk1"/>
              </a:solidFill>
            </a:endParaRPr>
          </a:p>
          <a:p>
            <a:pPr indent="0" lvl="0" marL="0" rtl="0" algn="l">
              <a:lnSpc>
                <a:spcPct val="125000"/>
              </a:lnSpc>
              <a:spcBef>
                <a:spcPts val="1000"/>
              </a:spcBef>
              <a:spcAft>
                <a:spcPts val="0"/>
              </a:spcAft>
              <a:buClr>
                <a:schemeClr val="dk1"/>
              </a:buClr>
              <a:buSzPts val="1100"/>
              <a:buFont typeface="Arial"/>
              <a:buNone/>
            </a:pPr>
            <a:r>
              <a:rPr lang="en-ZA" sz="2800">
                <a:solidFill>
                  <a:schemeClr val="dk1"/>
                </a:solidFill>
                <a:latin typeface="Calibri"/>
                <a:ea typeface="Calibri"/>
                <a:cs typeface="Calibri"/>
                <a:sym typeface="Calibri"/>
              </a:rPr>
              <a:t>Where does your research / your faculty / your department need assistance?</a:t>
            </a:r>
            <a:endParaRPr sz="2800">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100"/>
              <a:buFont typeface="Arial"/>
              <a:buNone/>
            </a:pPr>
            <a:r>
              <a:t/>
            </a:r>
            <a:endParaRPr>
              <a:solidFill>
                <a:schemeClr val="dk1"/>
              </a:solidFill>
            </a:endParaRPr>
          </a:p>
          <a:p>
            <a:pPr indent="0" lvl="0" marL="0" marR="0" rtl="0" algn="l">
              <a:spcBef>
                <a:spcPts val="0"/>
              </a:spcBef>
              <a:spcAft>
                <a:spcPts val="0"/>
              </a:spcAft>
              <a:buClr>
                <a:schemeClr val="dk1"/>
              </a:buClr>
              <a:buSzPts val="1100"/>
              <a:buFont typeface="Arial"/>
              <a:buNone/>
            </a:pPr>
            <a:r>
              <a:t/>
            </a:r>
            <a:endParaRPr>
              <a:solidFill>
                <a:schemeClr val="dk1"/>
              </a:solidFill>
            </a:endParaRPr>
          </a:p>
        </p:txBody>
      </p:sp>
      <p:sp>
        <p:nvSpPr>
          <p:cNvPr id="223" name="Google Shape;223;g43fcd7fbf3_0_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9" name="Shape 339"/>
        <p:cNvGrpSpPr/>
        <p:nvPr/>
      </p:nvGrpSpPr>
      <p:grpSpPr>
        <a:xfrm>
          <a:off x="0" y="0"/>
          <a:ext cx="0" cy="0"/>
          <a:chOff x="0" y="0"/>
          <a:chExt cx="0" cy="0"/>
        </a:xfrm>
      </p:grpSpPr>
      <p:sp>
        <p:nvSpPr>
          <p:cNvPr id="340" name="Google Shape;340;g604b12ecec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1" name="Google Shape;341;g604b12ecec_0_3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9" name="Shape 349"/>
        <p:cNvGrpSpPr/>
        <p:nvPr/>
      </p:nvGrpSpPr>
      <p:grpSpPr>
        <a:xfrm>
          <a:off x="0" y="0"/>
          <a:ext cx="0" cy="0"/>
          <a:chOff x="0" y="0"/>
          <a:chExt cx="0" cy="0"/>
        </a:xfrm>
      </p:grpSpPr>
      <p:sp>
        <p:nvSpPr>
          <p:cNvPr id="350" name="Google Shape;350;g604b12ecec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1" name="Google Shape;351;g604b12ecec_0_2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4" name="Shape 364"/>
        <p:cNvGrpSpPr/>
        <p:nvPr/>
      </p:nvGrpSpPr>
      <p:grpSpPr>
        <a:xfrm>
          <a:off x="0" y="0"/>
          <a:ext cx="0" cy="0"/>
          <a:chOff x="0" y="0"/>
          <a:chExt cx="0" cy="0"/>
        </a:xfrm>
      </p:grpSpPr>
      <p:sp>
        <p:nvSpPr>
          <p:cNvPr id="365" name="Google Shape;365;g606da525a1_0_2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6" name="Google Shape;366;g606da525a1_0_21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4" name="Shape 374"/>
        <p:cNvGrpSpPr/>
        <p:nvPr/>
      </p:nvGrpSpPr>
      <p:grpSpPr>
        <a:xfrm>
          <a:off x="0" y="0"/>
          <a:ext cx="0" cy="0"/>
          <a:chOff x="0" y="0"/>
          <a:chExt cx="0" cy="0"/>
        </a:xfrm>
      </p:grpSpPr>
      <p:sp>
        <p:nvSpPr>
          <p:cNvPr id="375" name="Google Shape;375;g604b12ecec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6" name="Google Shape;376;g604b12ecec_0_1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5" name="Shape 385"/>
        <p:cNvGrpSpPr/>
        <p:nvPr/>
      </p:nvGrpSpPr>
      <p:grpSpPr>
        <a:xfrm>
          <a:off x="0" y="0"/>
          <a:ext cx="0" cy="0"/>
          <a:chOff x="0" y="0"/>
          <a:chExt cx="0" cy="0"/>
        </a:xfrm>
      </p:grpSpPr>
      <p:sp>
        <p:nvSpPr>
          <p:cNvPr id="386" name="Google Shape;386;g60778be47e_7_0: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ZA" sz="1200">
                <a:solidFill>
                  <a:schemeClr val="dk1"/>
                </a:solidFill>
                <a:latin typeface="Calibri"/>
                <a:ea typeface="Calibri"/>
                <a:cs typeface="Calibri"/>
                <a:sym typeface="Calibri"/>
              </a:rPr>
              <a:t>RDM Lifecycle (stage 5): </a:t>
            </a:r>
            <a:r>
              <a:rPr b="1" lang="en-ZA" sz="1200">
                <a:solidFill>
                  <a:schemeClr val="dk1"/>
                </a:solidFill>
                <a:latin typeface="Calibri"/>
                <a:ea typeface="Calibri"/>
                <a:cs typeface="Calibri"/>
                <a:sym typeface="Calibri"/>
              </a:rPr>
              <a:t>Share </a:t>
            </a:r>
            <a:r>
              <a:rPr lang="en-ZA" sz="1200">
                <a:solidFill>
                  <a:schemeClr val="dk1"/>
                </a:solidFill>
                <a:latin typeface="Calibri"/>
                <a:ea typeface="Calibri"/>
                <a:cs typeface="Calibri"/>
                <a:sym typeface="Calibri"/>
              </a:rPr>
              <a:t>&amp; </a:t>
            </a:r>
            <a:r>
              <a:rPr b="1" lang="en-ZA" sz="1200">
                <a:solidFill>
                  <a:schemeClr val="dk1"/>
                </a:solidFill>
                <a:latin typeface="Calibri"/>
                <a:ea typeface="Calibri"/>
                <a:cs typeface="Calibri"/>
                <a:sym typeface="Calibri"/>
              </a:rPr>
              <a:t>Publish.</a:t>
            </a:r>
            <a:endParaRPr b="1"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ZA" sz="1200">
                <a:solidFill>
                  <a:schemeClr val="dk1"/>
                </a:solidFill>
                <a:latin typeface="Calibri"/>
                <a:ea typeface="Calibri"/>
                <a:cs typeface="Calibri"/>
                <a:sym typeface="Calibri"/>
              </a:rPr>
              <a:t>An ORCiD is perhaps the most essential profile/persistent identifier for any researcher to have. </a:t>
            </a:r>
            <a:br>
              <a:rPr lang="en-ZA" sz="1200">
                <a:solidFill>
                  <a:schemeClr val="dk1"/>
                </a:solidFill>
                <a:latin typeface="Calibri"/>
                <a:ea typeface="Calibri"/>
                <a:cs typeface="Calibri"/>
                <a:sym typeface="Calibri"/>
              </a:rPr>
            </a:br>
            <a:r>
              <a:rPr lang="en-ZA" sz="1200">
                <a:solidFill>
                  <a:schemeClr val="dk1"/>
                </a:solidFill>
                <a:latin typeface="Calibri"/>
                <a:ea typeface="Calibri"/>
                <a:cs typeface="Calibri"/>
                <a:sym typeface="Calibri"/>
              </a:rPr>
              <a:t>Figshare easily integrates with ORCiD (both have a public, open API), </a:t>
            </a:r>
            <a:br>
              <a:rPr lang="en-ZA" sz="1200">
                <a:solidFill>
                  <a:schemeClr val="dk1"/>
                </a:solidFill>
                <a:latin typeface="Calibri"/>
                <a:ea typeface="Calibri"/>
                <a:cs typeface="Calibri"/>
                <a:sym typeface="Calibri"/>
              </a:rPr>
            </a:br>
            <a:r>
              <a:rPr lang="en-ZA" sz="1200">
                <a:solidFill>
                  <a:schemeClr val="dk1"/>
                </a:solidFill>
                <a:latin typeface="Calibri"/>
                <a:ea typeface="Calibri"/>
                <a:cs typeface="Calibri"/>
                <a:sym typeface="Calibri"/>
              </a:rPr>
              <a:t>and will push your published items to ORCiD (if you want).</a:t>
            </a:r>
            <a:endParaRPr/>
          </a:p>
        </p:txBody>
      </p:sp>
      <p:sp>
        <p:nvSpPr>
          <p:cNvPr id="387" name="Google Shape;387;g60778be47e_7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0" name="Shape 400"/>
        <p:cNvGrpSpPr/>
        <p:nvPr/>
      </p:nvGrpSpPr>
      <p:grpSpPr>
        <a:xfrm>
          <a:off x="0" y="0"/>
          <a:ext cx="0" cy="0"/>
          <a:chOff x="0" y="0"/>
          <a:chExt cx="0" cy="0"/>
        </a:xfrm>
      </p:grpSpPr>
      <p:sp>
        <p:nvSpPr>
          <p:cNvPr id="401" name="Google Shape;401;g5ad7e9320f_0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2" name="Google Shape;402;g5ad7e9320f_0_7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1" name="Shape 411"/>
        <p:cNvGrpSpPr/>
        <p:nvPr/>
      </p:nvGrpSpPr>
      <p:grpSpPr>
        <a:xfrm>
          <a:off x="0" y="0"/>
          <a:ext cx="0" cy="0"/>
          <a:chOff x="0" y="0"/>
          <a:chExt cx="0" cy="0"/>
        </a:xfrm>
      </p:grpSpPr>
      <p:sp>
        <p:nvSpPr>
          <p:cNvPr id="412" name="Google Shape;412;g606da525a1_0_5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3" name="Google Shape;413;g606da525a1_0_55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1" name="Shape 421"/>
        <p:cNvGrpSpPr/>
        <p:nvPr/>
      </p:nvGrpSpPr>
      <p:grpSpPr>
        <a:xfrm>
          <a:off x="0" y="0"/>
          <a:ext cx="0" cy="0"/>
          <a:chOff x="0" y="0"/>
          <a:chExt cx="0" cy="0"/>
        </a:xfrm>
      </p:grpSpPr>
      <p:sp>
        <p:nvSpPr>
          <p:cNvPr id="422" name="Google Shape;422;g5ad7e9320f_0_1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3" name="Google Shape;423;g5ad7e9320f_0_15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2" name="Shape 432"/>
        <p:cNvGrpSpPr/>
        <p:nvPr/>
      </p:nvGrpSpPr>
      <p:grpSpPr>
        <a:xfrm>
          <a:off x="0" y="0"/>
          <a:ext cx="0" cy="0"/>
          <a:chOff x="0" y="0"/>
          <a:chExt cx="0" cy="0"/>
        </a:xfrm>
      </p:grpSpPr>
      <p:sp>
        <p:nvSpPr>
          <p:cNvPr id="433" name="Google Shape;433;g606da525a1_0_2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4" name="Google Shape;434;g606da525a1_0_22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5" name="Shape 445"/>
        <p:cNvGrpSpPr/>
        <p:nvPr/>
      </p:nvGrpSpPr>
      <p:grpSpPr>
        <a:xfrm>
          <a:off x="0" y="0"/>
          <a:ext cx="0" cy="0"/>
          <a:chOff x="0" y="0"/>
          <a:chExt cx="0" cy="0"/>
        </a:xfrm>
      </p:grpSpPr>
      <p:sp>
        <p:nvSpPr>
          <p:cNvPr id="446" name="Google Shape;446;g606da525a1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47" name="Google Shape;447;g606da525a1_0_1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1" name="Shape 251"/>
        <p:cNvGrpSpPr/>
        <p:nvPr/>
      </p:nvGrpSpPr>
      <p:grpSpPr>
        <a:xfrm>
          <a:off x="0" y="0"/>
          <a:ext cx="0" cy="0"/>
          <a:chOff x="0" y="0"/>
          <a:chExt cx="0" cy="0"/>
        </a:xfrm>
      </p:grpSpPr>
      <p:sp>
        <p:nvSpPr>
          <p:cNvPr id="252" name="Google Shape;252;g58a011b924_0_60: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253" name="Google Shape;253;g58a011b924_0_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ZA">
                <a:solidFill>
                  <a:srgbClr val="6A6A6A"/>
                </a:solidFill>
                <a:highlight>
                  <a:srgbClr val="FFFFFF"/>
                </a:highlight>
              </a:rPr>
              <a:t>Open Science</a:t>
            </a:r>
            <a:r>
              <a:rPr lang="en-ZA">
                <a:solidFill>
                  <a:srgbClr val="545454"/>
                </a:solidFill>
                <a:highlight>
                  <a:srgbClr val="FFFFFF"/>
                </a:highlight>
              </a:rPr>
              <a:t> is the practice of </a:t>
            </a:r>
            <a:r>
              <a:rPr b="1" lang="en-ZA">
                <a:solidFill>
                  <a:srgbClr val="6A6A6A"/>
                </a:solidFill>
                <a:highlight>
                  <a:srgbClr val="FFFFFF"/>
                </a:highlight>
              </a:rPr>
              <a:t>science</a:t>
            </a:r>
            <a:r>
              <a:rPr lang="en-ZA">
                <a:solidFill>
                  <a:srgbClr val="545454"/>
                </a:solidFill>
                <a:highlight>
                  <a:srgbClr val="FFFFFF"/>
                </a:highlight>
              </a:rPr>
              <a:t> in such a way that others can collaborate and contribute, where research data, lab notes and other research processes are freely available, under terms that enable reuse, redistribution and reproduction of the research and its underlying data and methods. (</a:t>
            </a:r>
            <a:r>
              <a:rPr lang="en-ZA" u="sng">
                <a:solidFill>
                  <a:schemeClr val="hlink"/>
                </a:solidFill>
                <a:hlinkClick r:id="rId2"/>
              </a:rPr>
              <a:t>https://www.fosteropenscience.eu/foster-taxonomy/open-science-definition</a:t>
            </a:r>
            <a:r>
              <a:rPr lang="en-ZA">
                <a:solidFill>
                  <a:srgbClr val="545454"/>
                </a:solidFill>
                <a:highlight>
                  <a:srgbClr val="FFFFFF"/>
                </a:highlight>
              </a:rPr>
              <a:t>)</a:t>
            </a:r>
            <a:endParaRPr>
              <a:solidFill>
                <a:srgbClr val="545454"/>
              </a:solidFill>
              <a:highlight>
                <a:srgbClr val="FFFFFF"/>
              </a:highlight>
            </a:endParaRPr>
          </a:p>
          <a:p>
            <a:pPr indent="0" lvl="0" marL="0" rtl="0" algn="l">
              <a:spcBef>
                <a:spcPts val="0"/>
              </a:spcBef>
              <a:spcAft>
                <a:spcPts val="0"/>
              </a:spcAft>
              <a:buNone/>
            </a:pPr>
            <a:r>
              <a:t/>
            </a:r>
            <a:endParaRPr>
              <a:solidFill>
                <a:srgbClr val="545454"/>
              </a:solidFill>
              <a:highlight>
                <a:srgbClr val="FFFFFF"/>
              </a:highlight>
            </a:endParaRPr>
          </a:p>
          <a:p>
            <a:pPr indent="0" lvl="0" marL="0" rtl="0" algn="l">
              <a:spcBef>
                <a:spcPts val="0"/>
              </a:spcBef>
              <a:spcAft>
                <a:spcPts val="0"/>
              </a:spcAft>
              <a:buNone/>
            </a:pPr>
            <a:r>
              <a:rPr lang="en-ZA">
                <a:solidFill>
                  <a:srgbClr val="545454"/>
                </a:solidFill>
                <a:highlight>
                  <a:srgbClr val="FFFFFF"/>
                </a:highlight>
              </a:rPr>
              <a:t>is the movement to make </a:t>
            </a:r>
            <a:r>
              <a:rPr b="1" lang="en-ZA">
                <a:solidFill>
                  <a:srgbClr val="6A6A6A"/>
                </a:solidFill>
                <a:highlight>
                  <a:srgbClr val="FFFFFF"/>
                </a:highlight>
              </a:rPr>
              <a:t>scientific</a:t>
            </a:r>
            <a:r>
              <a:rPr lang="en-ZA">
                <a:solidFill>
                  <a:srgbClr val="545454"/>
                </a:solidFill>
                <a:highlight>
                  <a:srgbClr val="FFFFFF"/>
                </a:highlight>
              </a:rPr>
              <a:t> research (including publications, data, physical samples, and software) and its dissemination accessible to all levels of an inquiring society, amateur or professional.</a:t>
            </a:r>
            <a:endParaRPr>
              <a:solidFill>
                <a:srgbClr val="545454"/>
              </a:solidFill>
              <a:highlight>
                <a:srgbClr val="FFFFFF"/>
              </a:highlight>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7" name="Shape 457"/>
        <p:cNvGrpSpPr/>
        <p:nvPr/>
      </p:nvGrpSpPr>
      <p:grpSpPr>
        <a:xfrm>
          <a:off x="0" y="0"/>
          <a:ext cx="0" cy="0"/>
          <a:chOff x="0" y="0"/>
          <a:chExt cx="0" cy="0"/>
        </a:xfrm>
      </p:grpSpPr>
      <p:sp>
        <p:nvSpPr>
          <p:cNvPr id="458" name="Google Shape;458;g606da525a1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59" name="Google Shape;459;g606da525a1_0_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8" name="Shape 468"/>
        <p:cNvGrpSpPr/>
        <p:nvPr/>
      </p:nvGrpSpPr>
      <p:grpSpPr>
        <a:xfrm>
          <a:off x="0" y="0"/>
          <a:ext cx="0" cy="0"/>
          <a:chOff x="0" y="0"/>
          <a:chExt cx="0" cy="0"/>
        </a:xfrm>
      </p:grpSpPr>
      <p:sp>
        <p:nvSpPr>
          <p:cNvPr id="469" name="Google Shape;469;g604b12ecec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0" name="Google Shape;470;g604b12ecec_0_5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8" name="Shape 478"/>
        <p:cNvGrpSpPr/>
        <p:nvPr/>
      </p:nvGrpSpPr>
      <p:grpSpPr>
        <a:xfrm>
          <a:off x="0" y="0"/>
          <a:ext cx="0" cy="0"/>
          <a:chOff x="0" y="0"/>
          <a:chExt cx="0" cy="0"/>
        </a:xfrm>
      </p:grpSpPr>
      <p:sp>
        <p:nvSpPr>
          <p:cNvPr id="479" name="Google Shape;479;g606da525a1_0_2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80" name="Google Shape;480;g606da525a1_0_23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8" name="Shape 488"/>
        <p:cNvGrpSpPr/>
        <p:nvPr/>
      </p:nvGrpSpPr>
      <p:grpSpPr>
        <a:xfrm>
          <a:off x="0" y="0"/>
          <a:ext cx="0" cy="0"/>
          <a:chOff x="0" y="0"/>
          <a:chExt cx="0" cy="0"/>
        </a:xfrm>
      </p:grpSpPr>
      <p:sp>
        <p:nvSpPr>
          <p:cNvPr id="489" name="Google Shape;489;g606da525a1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0" name="Google Shape;490;g606da525a1_0_3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9" name="Shape 499"/>
        <p:cNvGrpSpPr/>
        <p:nvPr/>
      </p:nvGrpSpPr>
      <p:grpSpPr>
        <a:xfrm>
          <a:off x="0" y="0"/>
          <a:ext cx="0" cy="0"/>
          <a:chOff x="0" y="0"/>
          <a:chExt cx="0" cy="0"/>
        </a:xfrm>
      </p:grpSpPr>
      <p:sp>
        <p:nvSpPr>
          <p:cNvPr id="500" name="Google Shape;500;g606da525a1_0_2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01" name="Google Shape;501;g606da525a1_0_23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9" name="Shape 509"/>
        <p:cNvGrpSpPr/>
        <p:nvPr/>
      </p:nvGrpSpPr>
      <p:grpSpPr>
        <a:xfrm>
          <a:off x="0" y="0"/>
          <a:ext cx="0" cy="0"/>
          <a:chOff x="0" y="0"/>
          <a:chExt cx="0" cy="0"/>
        </a:xfrm>
      </p:grpSpPr>
      <p:sp>
        <p:nvSpPr>
          <p:cNvPr id="510" name="Google Shape;510;g606da525a1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11" name="Google Shape;511;g606da525a1_0_4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9" name="Shape 519"/>
        <p:cNvGrpSpPr/>
        <p:nvPr/>
      </p:nvGrpSpPr>
      <p:grpSpPr>
        <a:xfrm>
          <a:off x="0" y="0"/>
          <a:ext cx="0" cy="0"/>
          <a:chOff x="0" y="0"/>
          <a:chExt cx="0" cy="0"/>
        </a:xfrm>
      </p:grpSpPr>
      <p:sp>
        <p:nvSpPr>
          <p:cNvPr id="520" name="Google Shape;520;g60778be47e_7_91: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ZA" sz="1200">
                <a:solidFill>
                  <a:schemeClr val="dk1"/>
                </a:solidFill>
                <a:latin typeface="Calibri"/>
                <a:ea typeface="Calibri"/>
                <a:cs typeface="Calibri"/>
                <a:sym typeface="Calibri"/>
              </a:rPr>
              <a:t>RDM Lifecycle (stage 5): </a:t>
            </a:r>
            <a:r>
              <a:rPr b="1" lang="en-ZA" sz="1200">
                <a:solidFill>
                  <a:schemeClr val="dk1"/>
                </a:solidFill>
                <a:latin typeface="Calibri"/>
                <a:ea typeface="Calibri"/>
                <a:cs typeface="Calibri"/>
                <a:sym typeface="Calibri"/>
              </a:rPr>
              <a:t>Share </a:t>
            </a:r>
            <a:r>
              <a:rPr lang="en-ZA" sz="1200">
                <a:solidFill>
                  <a:schemeClr val="dk1"/>
                </a:solidFill>
                <a:latin typeface="Calibri"/>
                <a:ea typeface="Calibri"/>
                <a:cs typeface="Calibri"/>
                <a:sym typeface="Calibri"/>
              </a:rPr>
              <a:t>&amp; </a:t>
            </a:r>
            <a:r>
              <a:rPr b="1" lang="en-ZA" sz="1200">
                <a:solidFill>
                  <a:schemeClr val="dk1"/>
                </a:solidFill>
                <a:latin typeface="Calibri"/>
                <a:ea typeface="Calibri"/>
                <a:cs typeface="Calibri"/>
                <a:sym typeface="Calibri"/>
              </a:rPr>
              <a:t>Publish</a:t>
            </a:r>
            <a:r>
              <a:rPr lang="en-ZA"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100"/>
              <a:buFont typeface="Arial"/>
              <a:buNone/>
            </a:pPr>
            <a:r>
              <a:t/>
            </a:r>
            <a:endParaRPr sz="1200">
              <a:latin typeface="Calibri"/>
              <a:ea typeface="Calibri"/>
              <a:cs typeface="Calibri"/>
              <a:sym typeface="Calibri"/>
            </a:endParaRPr>
          </a:p>
          <a:p>
            <a:pPr indent="0" lvl="0" marL="0" marR="0" rtl="0" algn="l">
              <a:spcBef>
                <a:spcPts val="0"/>
              </a:spcBef>
              <a:spcAft>
                <a:spcPts val="0"/>
              </a:spcAft>
              <a:buClr>
                <a:schemeClr val="dk1"/>
              </a:buClr>
              <a:buSzPts val="1100"/>
              <a:buFont typeface="Arial"/>
              <a:buNone/>
            </a:pPr>
            <a:r>
              <a:rPr lang="en-ZA" sz="1200">
                <a:latin typeface="Calibri"/>
                <a:ea typeface="Calibri"/>
                <a:cs typeface="Calibri"/>
                <a:sym typeface="Calibri"/>
              </a:rPr>
              <a:t>You can configure your GitHub integration in different ways. </a:t>
            </a:r>
            <a:endParaRPr sz="1200">
              <a:latin typeface="Calibri"/>
              <a:ea typeface="Calibri"/>
              <a:cs typeface="Calibri"/>
              <a:sym typeface="Calibri"/>
            </a:endParaRPr>
          </a:p>
          <a:p>
            <a:pPr indent="0" lvl="0" marL="0" marR="0" rtl="0" algn="l">
              <a:spcBef>
                <a:spcPts val="0"/>
              </a:spcBef>
              <a:spcAft>
                <a:spcPts val="0"/>
              </a:spcAft>
              <a:buClr>
                <a:schemeClr val="dk1"/>
              </a:buClr>
              <a:buSzPts val="1100"/>
              <a:buFont typeface="Arial"/>
              <a:buNone/>
            </a:pPr>
            <a:r>
              <a:rPr lang="en-ZA" sz="1200">
                <a:latin typeface="Calibri"/>
                <a:ea typeface="Calibri"/>
                <a:cs typeface="Calibri"/>
                <a:sym typeface="Calibri"/>
              </a:rPr>
              <a:t>Simply follow the prompts, or read our quick guide first.</a:t>
            </a:r>
            <a:endParaRPr sz="1200">
              <a:latin typeface="Calibri"/>
              <a:ea typeface="Calibri"/>
              <a:cs typeface="Calibri"/>
              <a:sym typeface="Calibri"/>
            </a:endParaRPr>
          </a:p>
        </p:txBody>
      </p:sp>
      <p:sp>
        <p:nvSpPr>
          <p:cNvPr id="521" name="Google Shape;521;g60778be47e_7_9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4" name="Shape 534"/>
        <p:cNvGrpSpPr/>
        <p:nvPr/>
      </p:nvGrpSpPr>
      <p:grpSpPr>
        <a:xfrm>
          <a:off x="0" y="0"/>
          <a:ext cx="0" cy="0"/>
          <a:chOff x="0" y="0"/>
          <a:chExt cx="0" cy="0"/>
        </a:xfrm>
      </p:grpSpPr>
      <p:sp>
        <p:nvSpPr>
          <p:cNvPr id="535" name="Google Shape;535;g606da525a1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36" name="Google Shape;536;g606da525a1_0_5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5" name="Shape 545"/>
        <p:cNvGrpSpPr/>
        <p:nvPr/>
      </p:nvGrpSpPr>
      <p:grpSpPr>
        <a:xfrm>
          <a:off x="0" y="0"/>
          <a:ext cx="0" cy="0"/>
          <a:chOff x="0" y="0"/>
          <a:chExt cx="0" cy="0"/>
        </a:xfrm>
      </p:grpSpPr>
      <p:sp>
        <p:nvSpPr>
          <p:cNvPr id="546" name="Google Shape;546;g606da525a1_0_2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47" name="Google Shape;547;g606da525a1_0_24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5" name="Shape 555"/>
        <p:cNvGrpSpPr/>
        <p:nvPr/>
      </p:nvGrpSpPr>
      <p:grpSpPr>
        <a:xfrm>
          <a:off x="0" y="0"/>
          <a:ext cx="0" cy="0"/>
          <a:chOff x="0" y="0"/>
          <a:chExt cx="0" cy="0"/>
        </a:xfrm>
      </p:grpSpPr>
      <p:sp>
        <p:nvSpPr>
          <p:cNvPr id="556" name="Google Shape;556;g606da525a1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57" name="Google Shape;557;g606da525a1_0_13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5" name="Shape 275"/>
        <p:cNvGrpSpPr/>
        <p:nvPr/>
      </p:nvGrpSpPr>
      <p:grpSpPr>
        <a:xfrm>
          <a:off x="0" y="0"/>
          <a:ext cx="0" cy="0"/>
          <a:chOff x="0" y="0"/>
          <a:chExt cx="0" cy="0"/>
        </a:xfrm>
      </p:grpSpPr>
      <p:sp>
        <p:nvSpPr>
          <p:cNvPr id="276" name="Google Shape;276;g58a011b924_0_132: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ZA"/>
              <a:t>When we do research projects we have research data management</a:t>
            </a:r>
            <a:endParaRPr/>
          </a:p>
          <a:p>
            <a:pPr indent="0" lvl="0" marL="0" rtl="0" algn="l">
              <a:spcBef>
                <a:spcPts val="0"/>
              </a:spcBef>
              <a:spcAft>
                <a:spcPts val="0"/>
              </a:spcAft>
              <a:buNone/>
            </a:pPr>
            <a:r>
              <a:rPr lang="en-ZA"/>
              <a:t>but being a scholar now pushes us towards being a digital scholar - we are using technologies. How much do we use them?</a:t>
            </a:r>
            <a:endParaRPr/>
          </a:p>
          <a:p>
            <a:pPr indent="0" lvl="0" marL="0" rtl="0" algn="l">
              <a:spcBef>
                <a:spcPts val="0"/>
              </a:spcBef>
              <a:spcAft>
                <a:spcPts val="0"/>
              </a:spcAft>
              <a:buNone/>
            </a:pPr>
            <a:r>
              <a:rPr lang="en-ZA"/>
              <a:t>Digital scholarship intersection of digital, open and network. Martin Weller</a:t>
            </a:r>
            <a:endParaRPr/>
          </a:p>
          <a:p>
            <a:pPr indent="0" lvl="0" marL="0" rtl="0" algn="l">
              <a:spcBef>
                <a:spcPts val="0"/>
              </a:spcBef>
              <a:spcAft>
                <a:spcPts val="0"/>
              </a:spcAft>
              <a:buNone/>
            </a:pPr>
            <a:r>
              <a:t/>
            </a:r>
            <a:endParaRPr/>
          </a:p>
        </p:txBody>
      </p:sp>
      <p:sp>
        <p:nvSpPr>
          <p:cNvPr id="277" name="Google Shape;277;g58a011b924_0_132: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5" name="Shape 565"/>
        <p:cNvGrpSpPr/>
        <p:nvPr/>
      </p:nvGrpSpPr>
      <p:grpSpPr>
        <a:xfrm>
          <a:off x="0" y="0"/>
          <a:ext cx="0" cy="0"/>
          <a:chOff x="0" y="0"/>
          <a:chExt cx="0" cy="0"/>
        </a:xfrm>
      </p:grpSpPr>
      <p:sp>
        <p:nvSpPr>
          <p:cNvPr id="566" name="Google Shape;566;g606da525a1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67" name="Google Shape;567;g606da525a1_0_6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6" name="Shape 576"/>
        <p:cNvGrpSpPr/>
        <p:nvPr/>
      </p:nvGrpSpPr>
      <p:grpSpPr>
        <a:xfrm>
          <a:off x="0" y="0"/>
          <a:ext cx="0" cy="0"/>
          <a:chOff x="0" y="0"/>
          <a:chExt cx="0" cy="0"/>
        </a:xfrm>
      </p:grpSpPr>
      <p:sp>
        <p:nvSpPr>
          <p:cNvPr id="577" name="Google Shape;577;g606da525a1_0_2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78" name="Google Shape;578;g606da525a1_0_25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6" name="Shape 586"/>
        <p:cNvGrpSpPr/>
        <p:nvPr/>
      </p:nvGrpSpPr>
      <p:grpSpPr>
        <a:xfrm>
          <a:off x="0" y="0"/>
          <a:ext cx="0" cy="0"/>
          <a:chOff x="0" y="0"/>
          <a:chExt cx="0" cy="0"/>
        </a:xfrm>
      </p:grpSpPr>
      <p:sp>
        <p:nvSpPr>
          <p:cNvPr id="587" name="Google Shape;587;g606da525a1_0_1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88" name="Google Shape;588;g606da525a1_0_17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7" name="Shape 597"/>
        <p:cNvGrpSpPr/>
        <p:nvPr/>
      </p:nvGrpSpPr>
      <p:grpSpPr>
        <a:xfrm>
          <a:off x="0" y="0"/>
          <a:ext cx="0" cy="0"/>
          <a:chOff x="0" y="0"/>
          <a:chExt cx="0" cy="0"/>
        </a:xfrm>
      </p:grpSpPr>
      <p:sp>
        <p:nvSpPr>
          <p:cNvPr id="598" name="Google Shape;598;g606da525a1_0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99" name="Google Shape;599;g606da525a1_0_7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8" name="Shape 608"/>
        <p:cNvGrpSpPr/>
        <p:nvPr/>
      </p:nvGrpSpPr>
      <p:grpSpPr>
        <a:xfrm>
          <a:off x="0" y="0"/>
          <a:ext cx="0" cy="0"/>
          <a:chOff x="0" y="0"/>
          <a:chExt cx="0" cy="0"/>
        </a:xfrm>
      </p:grpSpPr>
      <p:sp>
        <p:nvSpPr>
          <p:cNvPr id="609" name="Google Shape;609;g606da525a1_0_2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10" name="Google Shape;610;g606da525a1_0_26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8" name="Shape 618"/>
        <p:cNvGrpSpPr/>
        <p:nvPr/>
      </p:nvGrpSpPr>
      <p:grpSpPr>
        <a:xfrm>
          <a:off x="0" y="0"/>
          <a:ext cx="0" cy="0"/>
          <a:chOff x="0" y="0"/>
          <a:chExt cx="0" cy="0"/>
        </a:xfrm>
      </p:grpSpPr>
      <p:sp>
        <p:nvSpPr>
          <p:cNvPr id="619" name="Google Shape;619;g606da525a1_0_1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20" name="Google Shape;620;g606da525a1_0_18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8" name="Shape 628"/>
        <p:cNvGrpSpPr/>
        <p:nvPr/>
      </p:nvGrpSpPr>
      <p:grpSpPr>
        <a:xfrm>
          <a:off x="0" y="0"/>
          <a:ext cx="0" cy="0"/>
          <a:chOff x="0" y="0"/>
          <a:chExt cx="0" cy="0"/>
        </a:xfrm>
      </p:grpSpPr>
      <p:sp>
        <p:nvSpPr>
          <p:cNvPr id="629" name="Google Shape;629;g606da525a1_0_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30" name="Google Shape;630;g606da525a1_0_8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39" name="Shape 639"/>
        <p:cNvGrpSpPr/>
        <p:nvPr/>
      </p:nvGrpSpPr>
      <p:grpSpPr>
        <a:xfrm>
          <a:off x="0" y="0"/>
          <a:ext cx="0" cy="0"/>
          <a:chOff x="0" y="0"/>
          <a:chExt cx="0" cy="0"/>
        </a:xfrm>
      </p:grpSpPr>
      <p:sp>
        <p:nvSpPr>
          <p:cNvPr id="640" name="Google Shape;640;g606da525a1_0_2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41" name="Google Shape;641;g606da525a1_0_27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9" name="Shape 649"/>
        <p:cNvGrpSpPr/>
        <p:nvPr/>
      </p:nvGrpSpPr>
      <p:grpSpPr>
        <a:xfrm>
          <a:off x="0" y="0"/>
          <a:ext cx="0" cy="0"/>
          <a:chOff x="0" y="0"/>
          <a:chExt cx="0" cy="0"/>
        </a:xfrm>
      </p:grpSpPr>
      <p:sp>
        <p:nvSpPr>
          <p:cNvPr id="650" name="Google Shape;650;g606da525a1_0_3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51" name="Google Shape;651;g606da525a1_0_30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9" name="Shape 659"/>
        <p:cNvGrpSpPr/>
        <p:nvPr/>
      </p:nvGrpSpPr>
      <p:grpSpPr>
        <a:xfrm>
          <a:off x="0" y="0"/>
          <a:ext cx="0" cy="0"/>
          <a:chOff x="0" y="0"/>
          <a:chExt cx="0" cy="0"/>
        </a:xfrm>
      </p:grpSpPr>
      <p:sp>
        <p:nvSpPr>
          <p:cNvPr id="660" name="Google Shape;660;g606da525a1_0_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61" name="Google Shape;661;g606da525a1_0_9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2" name="Shape 282"/>
        <p:cNvGrpSpPr/>
        <p:nvPr/>
      </p:nvGrpSpPr>
      <p:grpSpPr>
        <a:xfrm>
          <a:off x="0" y="0"/>
          <a:ext cx="0" cy="0"/>
          <a:chOff x="0" y="0"/>
          <a:chExt cx="0" cy="0"/>
        </a:xfrm>
      </p:grpSpPr>
      <p:sp>
        <p:nvSpPr>
          <p:cNvPr id="283" name="Google Shape;283;g58a011b924_0_122: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284" name="Google Shape;284;g58a011b924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ZA">
                <a:solidFill>
                  <a:srgbClr val="6A6A6A"/>
                </a:solidFill>
                <a:highlight>
                  <a:srgbClr val="FFFFFF"/>
                </a:highlight>
              </a:rPr>
              <a:t>Open Science</a:t>
            </a:r>
            <a:r>
              <a:rPr lang="en-ZA">
                <a:solidFill>
                  <a:srgbClr val="545454"/>
                </a:solidFill>
                <a:highlight>
                  <a:srgbClr val="FFFFFF"/>
                </a:highlight>
              </a:rPr>
              <a:t> is the practice of </a:t>
            </a:r>
            <a:r>
              <a:rPr b="1" lang="en-ZA">
                <a:solidFill>
                  <a:srgbClr val="6A6A6A"/>
                </a:solidFill>
                <a:highlight>
                  <a:srgbClr val="FFFFFF"/>
                </a:highlight>
              </a:rPr>
              <a:t>science</a:t>
            </a:r>
            <a:r>
              <a:rPr lang="en-ZA">
                <a:solidFill>
                  <a:srgbClr val="545454"/>
                </a:solidFill>
                <a:highlight>
                  <a:srgbClr val="FFFFFF"/>
                </a:highlight>
              </a:rPr>
              <a:t> in such a way that others can collaborate and contribute, where research data, lab notes and other research processes are freely available, under terms that enable reuse, redistribution and reproduction of the research and its underlying data and methods. (</a:t>
            </a:r>
            <a:r>
              <a:rPr lang="en-ZA" u="sng">
                <a:solidFill>
                  <a:schemeClr val="hlink"/>
                </a:solidFill>
                <a:hlinkClick r:id="rId2"/>
              </a:rPr>
              <a:t>https://www.fosteropenscience.eu/foster-taxonomy/open-science-definition</a:t>
            </a:r>
            <a:r>
              <a:rPr lang="en-ZA">
                <a:solidFill>
                  <a:srgbClr val="545454"/>
                </a:solidFill>
                <a:highlight>
                  <a:srgbClr val="FFFFFF"/>
                </a:highlight>
              </a:rPr>
              <a:t>)</a:t>
            </a:r>
            <a:endParaRPr>
              <a:solidFill>
                <a:srgbClr val="545454"/>
              </a:solidFill>
              <a:highlight>
                <a:srgbClr val="FFFFFF"/>
              </a:highlight>
            </a:endParaRPr>
          </a:p>
          <a:p>
            <a:pPr indent="0" lvl="0" marL="0" rtl="0" algn="l">
              <a:spcBef>
                <a:spcPts val="0"/>
              </a:spcBef>
              <a:spcAft>
                <a:spcPts val="0"/>
              </a:spcAft>
              <a:buNone/>
            </a:pPr>
            <a:r>
              <a:t/>
            </a:r>
            <a:endParaRPr>
              <a:solidFill>
                <a:srgbClr val="545454"/>
              </a:solidFill>
              <a:highlight>
                <a:srgbClr val="FFFFFF"/>
              </a:highlight>
            </a:endParaRPr>
          </a:p>
          <a:p>
            <a:pPr indent="0" lvl="0" marL="0" rtl="0" algn="l">
              <a:spcBef>
                <a:spcPts val="0"/>
              </a:spcBef>
              <a:spcAft>
                <a:spcPts val="0"/>
              </a:spcAft>
              <a:buNone/>
            </a:pPr>
            <a:r>
              <a:rPr lang="en-ZA">
                <a:solidFill>
                  <a:srgbClr val="545454"/>
                </a:solidFill>
                <a:highlight>
                  <a:srgbClr val="FFFFFF"/>
                </a:highlight>
              </a:rPr>
              <a:t>is the movement to make </a:t>
            </a:r>
            <a:r>
              <a:rPr b="1" lang="en-ZA">
                <a:solidFill>
                  <a:srgbClr val="6A6A6A"/>
                </a:solidFill>
                <a:highlight>
                  <a:srgbClr val="FFFFFF"/>
                </a:highlight>
              </a:rPr>
              <a:t>scientific</a:t>
            </a:r>
            <a:r>
              <a:rPr lang="en-ZA">
                <a:solidFill>
                  <a:srgbClr val="545454"/>
                </a:solidFill>
                <a:highlight>
                  <a:srgbClr val="FFFFFF"/>
                </a:highlight>
              </a:rPr>
              <a:t> research (including publications, data, physical samples, and software) and its dissemination accessible to all levels of an inquiring society, amateur or professional.</a:t>
            </a:r>
            <a:endParaRPr>
              <a:solidFill>
                <a:srgbClr val="545454"/>
              </a:solidFill>
              <a:highlight>
                <a:srgbClr val="FFFFFF"/>
              </a:highlight>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70" name="Shape 670"/>
        <p:cNvGrpSpPr/>
        <p:nvPr/>
      </p:nvGrpSpPr>
      <p:grpSpPr>
        <a:xfrm>
          <a:off x="0" y="0"/>
          <a:ext cx="0" cy="0"/>
          <a:chOff x="0" y="0"/>
          <a:chExt cx="0" cy="0"/>
        </a:xfrm>
      </p:grpSpPr>
      <p:sp>
        <p:nvSpPr>
          <p:cNvPr id="671" name="Google Shape;671;g606da525a1_0_2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72" name="Google Shape;672;g606da525a1_0_29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80" name="Shape 680"/>
        <p:cNvGrpSpPr/>
        <p:nvPr/>
      </p:nvGrpSpPr>
      <p:grpSpPr>
        <a:xfrm>
          <a:off x="0" y="0"/>
          <a:ext cx="0" cy="0"/>
          <a:chOff x="0" y="0"/>
          <a:chExt cx="0" cy="0"/>
        </a:xfrm>
      </p:grpSpPr>
      <p:sp>
        <p:nvSpPr>
          <p:cNvPr id="681" name="Google Shape;681;g606da525a1_0_6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82" name="Google Shape;682;g606da525a1_0_60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90" name="Shape 690"/>
        <p:cNvGrpSpPr/>
        <p:nvPr/>
      </p:nvGrpSpPr>
      <p:grpSpPr>
        <a:xfrm>
          <a:off x="0" y="0"/>
          <a:ext cx="0" cy="0"/>
          <a:chOff x="0" y="0"/>
          <a:chExt cx="0" cy="0"/>
        </a:xfrm>
      </p:grpSpPr>
      <p:sp>
        <p:nvSpPr>
          <p:cNvPr id="691" name="Google Shape;691;g606da525a1_0_1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92" name="Google Shape;692;g606da525a1_0_19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02" name="Shape 702"/>
        <p:cNvGrpSpPr/>
        <p:nvPr/>
      </p:nvGrpSpPr>
      <p:grpSpPr>
        <a:xfrm>
          <a:off x="0" y="0"/>
          <a:ext cx="0" cy="0"/>
          <a:chOff x="0" y="0"/>
          <a:chExt cx="0" cy="0"/>
        </a:xfrm>
      </p:grpSpPr>
      <p:sp>
        <p:nvSpPr>
          <p:cNvPr id="703" name="Google Shape;703;g5ad7e9320f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04" name="Google Shape;704;g5ad7e9320f_0_1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13" name="Shape 713"/>
        <p:cNvGrpSpPr/>
        <p:nvPr/>
      </p:nvGrpSpPr>
      <p:grpSpPr>
        <a:xfrm>
          <a:off x="0" y="0"/>
          <a:ext cx="0" cy="0"/>
          <a:chOff x="0" y="0"/>
          <a:chExt cx="0" cy="0"/>
        </a:xfrm>
      </p:grpSpPr>
      <p:sp>
        <p:nvSpPr>
          <p:cNvPr id="714" name="Google Shape;714;g606da525a1_0_3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15" name="Google Shape;715;g606da525a1_0_32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23" name="Shape 723"/>
        <p:cNvGrpSpPr/>
        <p:nvPr/>
      </p:nvGrpSpPr>
      <p:grpSpPr>
        <a:xfrm>
          <a:off x="0" y="0"/>
          <a:ext cx="0" cy="0"/>
          <a:chOff x="0" y="0"/>
          <a:chExt cx="0" cy="0"/>
        </a:xfrm>
      </p:grpSpPr>
      <p:sp>
        <p:nvSpPr>
          <p:cNvPr id="724" name="Google Shape;724;g5b4cbf9e98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25" name="Google Shape;725;g5b4cbf9e98_0_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34" name="Shape 734"/>
        <p:cNvGrpSpPr/>
        <p:nvPr/>
      </p:nvGrpSpPr>
      <p:grpSpPr>
        <a:xfrm>
          <a:off x="0" y="0"/>
          <a:ext cx="0" cy="0"/>
          <a:chOff x="0" y="0"/>
          <a:chExt cx="0" cy="0"/>
        </a:xfrm>
      </p:grpSpPr>
      <p:sp>
        <p:nvSpPr>
          <p:cNvPr id="735" name="Google Shape;735;g606da525a1_0_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36" name="Google Shape;736;g606da525a1_0_11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45" name="Shape 745"/>
        <p:cNvGrpSpPr/>
        <p:nvPr/>
      </p:nvGrpSpPr>
      <p:grpSpPr>
        <a:xfrm>
          <a:off x="0" y="0"/>
          <a:ext cx="0" cy="0"/>
          <a:chOff x="0" y="0"/>
          <a:chExt cx="0" cy="0"/>
        </a:xfrm>
      </p:grpSpPr>
      <p:sp>
        <p:nvSpPr>
          <p:cNvPr id="746" name="Google Shape;746;g606da525a1_0_3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47" name="Google Shape;747;g606da525a1_0_33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55" name="Shape 755"/>
        <p:cNvGrpSpPr/>
        <p:nvPr/>
      </p:nvGrpSpPr>
      <p:grpSpPr>
        <a:xfrm>
          <a:off x="0" y="0"/>
          <a:ext cx="0" cy="0"/>
          <a:chOff x="0" y="0"/>
          <a:chExt cx="0" cy="0"/>
        </a:xfrm>
      </p:grpSpPr>
      <p:sp>
        <p:nvSpPr>
          <p:cNvPr id="756" name="Google Shape;756;g606da525a1_0_3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57" name="Google Shape;757;g606da525a1_0_34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65" name="Shape 765"/>
        <p:cNvGrpSpPr/>
        <p:nvPr/>
      </p:nvGrpSpPr>
      <p:grpSpPr>
        <a:xfrm>
          <a:off x="0" y="0"/>
          <a:ext cx="0" cy="0"/>
          <a:chOff x="0" y="0"/>
          <a:chExt cx="0" cy="0"/>
        </a:xfrm>
      </p:grpSpPr>
      <p:sp>
        <p:nvSpPr>
          <p:cNvPr id="766" name="Google Shape;766;g606da525a1_0_1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67" name="Google Shape;767;g606da525a1_0_12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1" name="Shape 291"/>
        <p:cNvGrpSpPr/>
        <p:nvPr/>
      </p:nvGrpSpPr>
      <p:grpSpPr>
        <a:xfrm>
          <a:off x="0" y="0"/>
          <a:ext cx="0" cy="0"/>
          <a:chOff x="0" y="0"/>
          <a:chExt cx="0" cy="0"/>
        </a:xfrm>
      </p:grpSpPr>
      <p:sp>
        <p:nvSpPr>
          <p:cNvPr id="292" name="Google Shape;292;g58a011b924_0_85: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293" name="Google Shape;293;g58a011b924_0_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ZA">
                <a:solidFill>
                  <a:srgbClr val="6A6A6A"/>
                </a:solidFill>
                <a:highlight>
                  <a:srgbClr val="FFFFFF"/>
                </a:highlight>
              </a:rPr>
              <a:t>Open Science</a:t>
            </a:r>
            <a:r>
              <a:rPr lang="en-ZA">
                <a:solidFill>
                  <a:srgbClr val="545454"/>
                </a:solidFill>
                <a:highlight>
                  <a:srgbClr val="FFFFFF"/>
                </a:highlight>
              </a:rPr>
              <a:t> is the practice of </a:t>
            </a:r>
            <a:r>
              <a:rPr b="1" lang="en-ZA">
                <a:solidFill>
                  <a:srgbClr val="6A6A6A"/>
                </a:solidFill>
                <a:highlight>
                  <a:srgbClr val="FFFFFF"/>
                </a:highlight>
              </a:rPr>
              <a:t>science</a:t>
            </a:r>
            <a:r>
              <a:rPr lang="en-ZA">
                <a:solidFill>
                  <a:srgbClr val="545454"/>
                </a:solidFill>
                <a:highlight>
                  <a:srgbClr val="FFFFFF"/>
                </a:highlight>
              </a:rPr>
              <a:t> in such a way that others can collaborate and contribute, where research data, lab notes and other research processes are freely available, under terms that enable reuse, redistribution and reproduction of the research and its underlying data and methods. (</a:t>
            </a:r>
            <a:r>
              <a:rPr lang="en-ZA" u="sng">
                <a:solidFill>
                  <a:schemeClr val="hlink"/>
                </a:solidFill>
                <a:hlinkClick r:id="rId2"/>
              </a:rPr>
              <a:t>https://www.fosteropenscience.eu/foster-taxonomy/open-science-definition</a:t>
            </a:r>
            <a:r>
              <a:rPr lang="en-ZA">
                <a:solidFill>
                  <a:srgbClr val="545454"/>
                </a:solidFill>
                <a:highlight>
                  <a:srgbClr val="FFFFFF"/>
                </a:highlight>
              </a:rPr>
              <a:t>)</a:t>
            </a:r>
            <a:endParaRPr>
              <a:solidFill>
                <a:srgbClr val="545454"/>
              </a:solidFill>
              <a:highlight>
                <a:srgbClr val="FFFFFF"/>
              </a:highlight>
            </a:endParaRPr>
          </a:p>
          <a:p>
            <a:pPr indent="0" lvl="0" marL="0" rtl="0" algn="l">
              <a:spcBef>
                <a:spcPts val="0"/>
              </a:spcBef>
              <a:spcAft>
                <a:spcPts val="0"/>
              </a:spcAft>
              <a:buNone/>
            </a:pPr>
            <a:r>
              <a:t/>
            </a:r>
            <a:endParaRPr>
              <a:solidFill>
                <a:srgbClr val="545454"/>
              </a:solidFill>
              <a:highlight>
                <a:srgbClr val="FFFFFF"/>
              </a:highlight>
            </a:endParaRPr>
          </a:p>
          <a:p>
            <a:pPr indent="0" lvl="0" marL="0" rtl="0" algn="l">
              <a:spcBef>
                <a:spcPts val="0"/>
              </a:spcBef>
              <a:spcAft>
                <a:spcPts val="0"/>
              </a:spcAft>
              <a:buNone/>
            </a:pPr>
            <a:r>
              <a:rPr lang="en-ZA">
                <a:solidFill>
                  <a:srgbClr val="545454"/>
                </a:solidFill>
                <a:highlight>
                  <a:srgbClr val="FFFFFF"/>
                </a:highlight>
              </a:rPr>
              <a:t>is the movement to make </a:t>
            </a:r>
            <a:r>
              <a:rPr b="1" lang="en-ZA">
                <a:solidFill>
                  <a:srgbClr val="6A6A6A"/>
                </a:solidFill>
                <a:highlight>
                  <a:srgbClr val="FFFFFF"/>
                </a:highlight>
              </a:rPr>
              <a:t>scientific</a:t>
            </a:r>
            <a:r>
              <a:rPr lang="en-ZA">
                <a:solidFill>
                  <a:srgbClr val="545454"/>
                </a:solidFill>
                <a:highlight>
                  <a:srgbClr val="FFFFFF"/>
                </a:highlight>
              </a:rPr>
              <a:t> research (including publications, data, physical samples, and software) and its dissemination accessible to all levels of an inquiring society, amateur or professional.</a:t>
            </a:r>
            <a:endParaRPr>
              <a:solidFill>
                <a:srgbClr val="545454"/>
              </a:solidFill>
              <a:highlight>
                <a:srgbClr val="FFFFFF"/>
              </a:highlight>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76" name="Shape 776"/>
        <p:cNvGrpSpPr/>
        <p:nvPr/>
      </p:nvGrpSpPr>
      <p:grpSpPr>
        <a:xfrm>
          <a:off x="0" y="0"/>
          <a:ext cx="0" cy="0"/>
          <a:chOff x="0" y="0"/>
          <a:chExt cx="0" cy="0"/>
        </a:xfrm>
      </p:grpSpPr>
      <p:sp>
        <p:nvSpPr>
          <p:cNvPr id="777" name="Google Shape;777;g606da525a1_0_3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78" name="Google Shape;778;g606da525a1_0_35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86" name="Shape 786"/>
        <p:cNvGrpSpPr/>
        <p:nvPr/>
      </p:nvGrpSpPr>
      <p:grpSpPr>
        <a:xfrm>
          <a:off x="0" y="0"/>
          <a:ext cx="0" cy="0"/>
          <a:chOff x="0" y="0"/>
          <a:chExt cx="0" cy="0"/>
        </a:xfrm>
      </p:grpSpPr>
      <p:sp>
        <p:nvSpPr>
          <p:cNvPr id="787" name="Google Shape;787;g606da525a1_0_3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88" name="Google Shape;788;g606da525a1_0_36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96" name="Shape 796"/>
        <p:cNvGrpSpPr/>
        <p:nvPr/>
      </p:nvGrpSpPr>
      <p:grpSpPr>
        <a:xfrm>
          <a:off x="0" y="0"/>
          <a:ext cx="0" cy="0"/>
          <a:chOff x="0" y="0"/>
          <a:chExt cx="0" cy="0"/>
        </a:xfrm>
      </p:grpSpPr>
      <p:sp>
        <p:nvSpPr>
          <p:cNvPr id="797" name="Google Shape;797;g58a011b924_0_1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98" name="Google Shape;798;g58a011b924_0_10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07" name="Shape 807"/>
        <p:cNvGrpSpPr/>
        <p:nvPr/>
      </p:nvGrpSpPr>
      <p:grpSpPr>
        <a:xfrm>
          <a:off x="0" y="0"/>
          <a:ext cx="0" cy="0"/>
          <a:chOff x="0" y="0"/>
          <a:chExt cx="0" cy="0"/>
        </a:xfrm>
      </p:grpSpPr>
      <p:sp>
        <p:nvSpPr>
          <p:cNvPr id="808" name="Google Shape;808;g606da525a1_0_3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09" name="Google Shape;809;g606da525a1_0_37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17" name="Shape 817"/>
        <p:cNvGrpSpPr/>
        <p:nvPr/>
      </p:nvGrpSpPr>
      <p:grpSpPr>
        <a:xfrm>
          <a:off x="0" y="0"/>
          <a:ext cx="0" cy="0"/>
          <a:chOff x="0" y="0"/>
          <a:chExt cx="0" cy="0"/>
        </a:xfrm>
      </p:grpSpPr>
      <p:sp>
        <p:nvSpPr>
          <p:cNvPr id="818" name="Google Shape;818;g58a011b924_0_1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19" name="Google Shape;819;g58a011b924_0_11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28" name="Shape 828"/>
        <p:cNvGrpSpPr/>
        <p:nvPr/>
      </p:nvGrpSpPr>
      <p:grpSpPr>
        <a:xfrm>
          <a:off x="0" y="0"/>
          <a:ext cx="0" cy="0"/>
          <a:chOff x="0" y="0"/>
          <a:chExt cx="0" cy="0"/>
        </a:xfrm>
      </p:grpSpPr>
      <p:sp>
        <p:nvSpPr>
          <p:cNvPr id="829" name="Google Shape;829;g5921c3ea34_0_98: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ZA"/>
              <a:t>Before we get into the life cycle of the data we do need to take a moment to acknowledge what your data is/might be and why you should make it FAIR</a:t>
            </a:r>
            <a:endParaRPr/>
          </a:p>
        </p:txBody>
      </p:sp>
      <p:sp>
        <p:nvSpPr>
          <p:cNvPr id="830" name="Google Shape;830;g5921c3ea34_0_98: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35" name="Shape 835"/>
        <p:cNvGrpSpPr/>
        <p:nvPr/>
      </p:nvGrpSpPr>
      <p:grpSpPr>
        <a:xfrm>
          <a:off x="0" y="0"/>
          <a:ext cx="0" cy="0"/>
          <a:chOff x="0" y="0"/>
          <a:chExt cx="0" cy="0"/>
        </a:xfrm>
      </p:grpSpPr>
      <p:sp>
        <p:nvSpPr>
          <p:cNvPr id="836" name="Google Shape;836;g5ad7e9320f_0_28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37" name="Google Shape;837;g5ad7e9320f_0_28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None/>
            </a:pPr>
            <a:r>
              <a:t/>
            </a:r>
            <a:endParaRPr b="0" i="0" sz="1100" u="none" cap="none" strike="noStrike">
              <a:solidFill>
                <a:schemeClr val="dk1"/>
              </a:solidFill>
              <a:latin typeface="Arial"/>
              <a:ea typeface="Arial"/>
              <a:cs typeface="Arial"/>
              <a:sym typeface="Arial"/>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4" name="Shape 844"/>
        <p:cNvGrpSpPr/>
        <p:nvPr/>
      </p:nvGrpSpPr>
      <p:grpSpPr>
        <a:xfrm>
          <a:off x="0" y="0"/>
          <a:ext cx="0" cy="0"/>
          <a:chOff x="0" y="0"/>
          <a:chExt cx="0" cy="0"/>
        </a:xfrm>
      </p:grpSpPr>
      <p:sp>
        <p:nvSpPr>
          <p:cNvPr id="845" name="Google Shape;845;g5ad7e9320f_0_3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46" name="Google Shape;846;g5ad7e9320f_0_36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56" name="Shape 856"/>
        <p:cNvGrpSpPr/>
        <p:nvPr/>
      </p:nvGrpSpPr>
      <p:grpSpPr>
        <a:xfrm>
          <a:off x="0" y="0"/>
          <a:ext cx="0" cy="0"/>
          <a:chOff x="0" y="0"/>
          <a:chExt cx="0" cy="0"/>
        </a:xfrm>
      </p:grpSpPr>
      <p:sp>
        <p:nvSpPr>
          <p:cNvPr id="857" name="Google Shape;857;g571e7bbb19_2_7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58" name="Google Shape;858;g571e7bbb19_2_74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89" name="Shape 889"/>
        <p:cNvGrpSpPr/>
        <p:nvPr/>
      </p:nvGrpSpPr>
      <p:grpSpPr>
        <a:xfrm>
          <a:off x="0" y="0"/>
          <a:ext cx="0" cy="0"/>
          <a:chOff x="0" y="0"/>
          <a:chExt cx="0" cy="0"/>
        </a:xfrm>
      </p:grpSpPr>
      <p:sp>
        <p:nvSpPr>
          <p:cNvPr id="890" name="Google Shape;890;g5921c3ea34_0_232: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891" name="Google Shape;891;g5921c3ea34_0_2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ZA"/>
              <a:t>Sanjin</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0" name="Shape 300"/>
        <p:cNvGrpSpPr/>
        <p:nvPr/>
      </p:nvGrpSpPr>
      <p:grpSpPr>
        <a:xfrm>
          <a:off x="0" y="0"/>
          <a:ext cx="0" cy="0"/>
          <a:chOff x="0" y="0"/>
          <a:chExt cx="0" cy="0"/>
        </a:xfrm>
      </p:grpSpPr>
      <p:sp>
        <p:nvSpPr>
          <p:cNvPr id="301" name="Google Shape;301;g58a011b924_0_69: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ZA"/>
              <a:t>When we do research projects we have research data management</a:t>
            </a:r>
            <a:endParaRPr/>
          </a:p>
          <a:p>
            <a:pPr indent="0" lvl="0" marL="0" rtl="0" algn="l">
              <a:spcBef>
                <a:spcPts val="0"/>
              </a:spcBef>
              <a:spcAft>
                <a:spcPts val="0"/>
              </a:spcAft>
              <a:buNone/>
            </a:pPr>
            <a:r>
              <a:rPr lang="en-ZA"/>
              <a:t>but being a scholar now pushes us towards being a digital scholar - we are using technologies. How much do we use them?</a:t>
            </a:r>
            <a:endParaRPr/>
          </a:p>
          <a:p>
            <a:pPr indent="0" lvl="0" marL="0" rtl="0" algn="l">
              <a:spcBef>
                <a:spcPts val="0"/>
              </a:spcBef>
              <a:spcAft>
                <a:spcPts val="0"/>
              </a:spcAft>
              <a:buNone/>
            </a:pPr>
            <a:r>
              <a:rPr lang="en-ZA"/>
              <a:t>Digital scholarship intersection of digital, open and network. Martin Weller</a:t>
            </a:r>
            <a:endParaRPr/>
          </a:p>
          <a:p>
            <a:pPr indent="0" lvl="0" marL="0" rtl="0" algn="l">
              <a:spcBef>
                <a:spcPts val="0"/>
              </a:spcBef>
              <a:spcAft>
                <a:spcPts val="0"/>
              </a:spcAft>
              <a:buNone/>
            </a:pPr>
            <a:r>
              <a:t/>
            </a:r>
            <a:endParaRPr/>
          </a:p>
        </p:txBody>
      </p:sp>
      <p:sp>
        <p:nvSpPr>
          <p:cNvPr id="302" name="Google Shape;302;g58a011b924_0_69: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04" name="Shape 904"/>
        <p:cNvGrpSpPr/>
        <p:nvPr/>
      </p:nvGrpSpPr>
      <p:grpSpPr>
        <a:xfrm>
          <a:off x="0" y="0"/>
          <a:ext cx="0" cy="0"/>
          <a:chOff x="0" y="0"/>
          <a:chExt cx="0" cy="0"/>
        </a:xfrm>
      </p:grpSpPr>
      <p:sp>
        <p:nvSpPr>
          <p:cNvPr id="905" name="Google Shape;905;g5921c3ea34_0_1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ZA"/>
              <a:t>Niklas</a:t>
            </a:r>
            <a:endParaRPr/>
          </a:p>
        </p:txBody>
      </p:sp>
      <p:sp>
        <p:nvSpPr>
          <p:cNvPr id="906" name="Google Shape;906;g5921c3ea34_0_14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32" name="Shape 932"/>
        <p:cNvGrpSpPr/>
        <p:nvPr/>
      </p:nvGrpSpPr>
      <p:grpSpPr>
        <a:xfrm>
          <a:off x="0" y="0"/>
          <a:ext cx="0" cy="0"/>
          <a:chOff x="0" y="0"/>
          <a:chExt cx="0" cy="0"/>
        </a:xfrm>
      </p:grpSpPr>
      <p:sp>
        <p:nvSpPr>
          <p:cNvPr id="933" name="Google Shape;933;g571dcdecef_0_231: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934" name="Google Shape;934;g571dcdecef_0_2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8000"/>
              </a:lnSpc>
              <a:spcBef>
                <a:spcPts val="0"/>
              </a:spcBef>
              <a:spcAft>
                <a:spcPts val="0"/>
              </a:spcAft>
              <a:buNone/>
            </a:pPr>
            <a:r>
              <a:rPr lang="en-ZA" sz="1600">
                <a:solidFill>
                  <a:schemeClr val="dk1"/>
                </a:solidFill>
                <a:latin typeface="Calibri"/>
                <a:ea typeface="Calibri"/>
                <a:cs typeface="Calibri"/>
                <a:sym typeface="Calibri"/>
              </a:rPr>
              <a:t>Niklas:</a:t>
            </a:r>
            <a:endParaRPr sz="1600">
              <a:solidFill>
                <a:schemeClr val="dk1"/>
              </a:solidFill>
              <a:latin typeface="Calibri"/>
              <a:ea typeface="Calibri"/>
              <a:cs typeface="Calibri"/>
              <a:sym typeface="Calibri"/>
            </a:endParaRPr>
          </a:p>
          <a:p>
            <a:pPr indent="0" lvl="0" marL="0" rtl="0" algn="l">
              <a:lnSpc>
                <a:spcPct val="118000"/>
              </a:lnSpc>
              <a:spcBef>
                <a:spcPts val="0"/>
              </a:spcBef>
              <a:spcAft>
                <a:spcPts val="0"/>
              </a:spcAft>
              <a:buNone/>
            </a:pPr>
            <a:r>
              <a:rPr lang="en-ZA" sz="1600">
                <a:solidFill>
                  <a:schemeClr val="dk1"/>
                </a:solidFill>
                <a:latin typeface="Calibri"/>
                <a:ea typeface="Calibri"/>
                <a:cs typeface="Calibri"/>
                <a:sym typeface="Calibri"/>
              </a:rPr>
              <a:t>Journal-based metrics are often misused and ill applied in research and researcher evaluation. </a:t>
            </a:r>
            <a:endParaRPr sz="1600">
              <a:solidFill>
                <a:schemeClr val="dk1"/>
              </a:solidFill>
              <a:latin typeface="Calibri"/>
              <a:ea typeface="Calibri"/>
              <a:cs typeface="Calibri"/>
              <a:sym typeface="Calibri"/>
            </a:endParaRPr>
          </a:p>
          <a:p>
            <a:pPr indent="0" lvl="0" marL="0" rtl="0" algn="l">
              <a:lnSpc>
                <a:spcPct val="118000"/>
              </a:lnSpc>
              <a:spcBef>
                <a:spcPts val="0"/>
              </a:spcBef>
              <a:spcAft>
                <a:spcPts val="0"/>
              </a:spcAft>
              <a:buNone/>
            </a:pPr>
            <a:r>
              <a:rPr lang="en-ZA" sz="1600">
                <a:solidFill>
                  <a:schemeClr val="dk1"/>
                </a:solidFill>
                <a:latin typeface="Calibri"/>
                <a:ea typeface="Calibri"/>
                <a:cs typeface="Calibri"/>
                <a:sym typeface="Calibri"/>
              </a:rPr>
              <a:t>This is happens at key transition points during a researcher’s career, including hiring, promotion, and tenure. </a:t>
            </a:r>
            <a:endParaRPr sz="1600">
              <a:solidFill>
                <a:schemeClr val="dk1"/>
              </a:solidFill>
              <a:latin typeface="Calibri"/>
              <a:ea typeface="Calibri"/>
              <a:cs typeface="Calibri"/>
              <a:sym typeface="Calibri"/>
            </a:endParaRPr>
          </a:p>
          <a:p>
            <a:pPr indent="0" lvl="0" marL="0" rtl="0" algn="l">
              <a:lnSpc>
                <a:spcPct val="118000"/>
              </a:lnSpc>
              <a:spcBef>
                <a:spcPts val="0"/>
              </a:spcBef>
              <a:spcAft>
                <a:spcPts val="0"/>
              </a:spcAft>
              <a:buNone/>
            </a:pPr>
            <a:r>
              <a:rPr lang="en-ZA" sz="1600">
                <a:solidFill>
                  <a:schemeClr val="dk1"/>
                </a:solidFill>
                <a:latin typeface="Calibri"/>
                <a:ea typeface="Calibri"/>
                <a:cs typeface="Calibri"/>
                <a:sym typeface="Calibri"/>
              </a:rPr>
              <a:t>DORA is an initiative supported by nine organizations to push for real change in research assessment. </a:t>
            </a:r>
            <a:endParaRPr sz="1600">
              <a:solidFill>
                <a:schemeClr val="dk1"/>
              </a:solidFill>
              <a:latin typeface="Calibri"/>
              <a:ea typeface="Calibri"/>
              <a:cs typeface="Calibri"/>
              <a:sym typeface="Calibri"/>
            </a:endParaRPr>
          </a:p>
          <a:p>
            <a:pPr indent="0" lvl="0" marL="0" rtl="0" algn="l">
              <a:lnSpc>
                <a:spcPct val="118000"/>
              </a:lnSpc>
              <a:spcBef>
                <a:spcPts val="0"/>
              </a:spcBef>
              <a:spcAft>
                <a:spcPts val="0"/>
              </a:spcAft>
              <a:buNone/>
            </a:pPr>
            <a:r>
              <a:rPr lang="en-ZA" sz="1600">
                <a:solidFill>
                  <a:schemeClr val="dk1"/>
                </a:solidFill>
                <a:latin typeface="Calibri"/>
                <a:ea typeface="Calibri"/>
                <a:cs typeface="Calibri"/>
                <a:sym typeface="Calibri"/>
              </a:rPr>
              <a:t>The vision of DORA is to advance practical and robust approaches to research assessment globally and across all scholarly disciplines. </a:t>
            </a:r>
            <a:endParaRPr sz="1600">
              <a:solidFill>
                <a:schemeClr val="dk1"/>
              </a:solidFill>
              <a:latin typeface="Calibri"/>
              <a:ea typeface="Calibri"/>
              <a:cs typeface="Calibri"/>
              <a:sym typeface="Calibri"/>
            </a:endParaRPr>
          </a:p>
          <a:p>
            <a:pPr indent="0" lvl="0" marL="0" rtl="0" algn="l">
              <a:lnSpc>
                <a:spcPct val="118000"/>
              </a:lnSpc>
              <a:spcBef>
                <a:spcPts val="0"/>
              </a:spcBef>
              <a:spcAft>
                <a:spcPts val="0"/>
              </a:spcAft>
              <a:buNone/>
            </a:pPr>
            <a:r>
              <a:rPr lang="en-ZA" sz="1600">
                <a:solidFill>
                  <a:schemeClr val="dk1"/>
                </a:solidFill>
                <a:latin typeface="Calibri"/>
                <a:ea typeface="Calibri"/>
                <a:cs typeface="Calibri"/>
                <a:sym typeface="Calibri"/>
              </a:rPr>
              <a:t>Individuals and organizations can sign the declaration pledging to improve culture around research evaluation. </a:t>
            </a:r>
            <a:endParaRPr sz="1600">
              <a:solidFill>
                <a:schemeClr val="dk1"/>
              </a:solidFill>
              <a:latin typeface="Calibri"/>
              <a:ea typeface="Calibri"/>
              <a:cs typeface="Calibri"/>
              <a:sym typeface="Calibri"/>
            </a:endParaRPr>
          </a:p>
          <a:p>
            <a:pPr indent="0" lvl="0" marL="0" rtl="0" algn="l">
              <a:lnSpc>
                <a:spcPct val="118000"/>
              </a:lnSpc>
              <a:spcBef>
                <a:spcPts val="0"/>
              </a:spcBef>
              <a:spcAft>
                <a:spcPts val="0"/>
              </a:spcAft>
              <a:buNone/>
            </a:pPr>
            <a:r>
              <a:rPr lang="en-ZA" sz="1600">
                <a:solidFill>
                  <a:schemeClr val="dk1"/>
                </a:solidFill>
                <a:latin typeface="Calibri"/>
                <a:ea typeface="Calibri"/>
                <a:cs typeface="Calibri"/>
                <a:sym typeface="Calibri"/>
              </a:rPr>
              <a:t>DORA is collecting best practices to help members of the community learn from each other and create change. </a:t>
            </a:r>
            <a:endParaRPr sz="1600">
              <a:solidFill>
                <a:schemeClr val="dk1"/>
              </a:solidFill>
              <a:latin typeface="Calibri"/>
              <a:ea typeface="Calibri"/>
              <a:cs typeface="Calibri"/>
              <a:sym typeface="Calibri"/>
            </a:endParaRPr>
          </a:p>
          <a:p>
            <a:pPr indent="0" lvl="0" marL="0" rtl="0" algn="l">
              <a:lnSpc>
                <a:spcPct val="118000"/>
              </a:lnSpc>
              <a:spcBef>
                <a:spcPts val="0"/>
              </a:spcBef>
              <a:spcAft>
                <a:spcPts val="0"/>
              </a:spcAft>
              <a:buNone/>
            </a:pPr>
            <a:r>
              <a:rPr lang="en-ZA" sz="1600">
                <a:solidFill>
                  <a:schemeClr val="dk1"/>
                </a:solidFill>
                <a:latin typeface="Calibri"/>
                <a:ea typeface="Calibri"/>
                <a:cs typeface="Calibri"/>
                <a:sym typeface="Calibri"/>
              </a:rPr>
              <a:t>More information is on the website: sfdora.org</a:t>
            </a:r>
            <a:endParaRPr sz="1600">
              <a:latin typeface="Calibri"/>
              <a:ea typeface="Calibri"/>
              <a:cs typeface="Calibri"/>
              <a:sym typeface="Calibri"/>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47" name="Shape 947"/>
        <p:cNvGrpSpPr/>
        <p:nvPr/>
      </p:nvGrpSpPr>
      <p:grpSpPr>
        <a:xfrm>
          <a:off x="0" y="0"/>
          <a:ext cx="0" cy="0"/>
          <a:chOff x="0" y="0"/>
          <a:chExt cx="0" cy="0"/>
        </a:xfrm>
      </p:grpSpPr>
      <p:sp>
        <p:nvSpPr>
          <p:cNvPr id="948" name="Google Shape;948;g5921c3ea34_0_226: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949" name="Google Shape;949;g5921c3ea34_0_2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7" name="Shape 307"/>
        <p:cNvGrpSpPr/>
        <p:nvPr/>
      </p:nvGrpSpPr>
      <p:grpSpPr>
        <a:xfrm>
          <a:off x="0" y="0"/>
          <a:ext cx="0" cy="0"/>
          <a:chOff x="0" y="0"/>
          <a:chExt cx="0" cy="0"/>
        </a:xfrm>
      </p:grpSpPr>
      <p:sp>
        <p:nvSpPr>
          <p:cNvPr id="308" name="Google Shape;308;g58a011b924_0_0:notes"/>
          <p:cNvSpPr/>
          <p:nvPr>
            <p:ph idx="2" type="sldImg"/>
          </p:nvPr>
        </p:nvSpPr>
        <p:spPr>
          <a:xfrm>
            <a:off x="1714753" y="685800"/>
            <a:ext cx="3429300" cy="3429000"/>
          </a:xfrm>
          <a:custGeom>
            <a:rect b="b" l="l" r="r" t="t"/>
            <a:pathLst>
              <a:path extrusionOk="0" h="120000" w="120000">
                <a:moveTo>
                  <a:pt x="0" y="0"/>
                </a:moveTo>
                <a:lnTo>
                  <a:pt x="120000" y="0"/>
                </a:lnTo>
                <a:lnTo>
                  <a:pt x="120000" y="120000"/>
                </a:lnTo>
                <a:lnTo>
                  <a:pt x="0" y="120000"/>
                </a:lnTo>
                <a:close/>
              </a:path>
            </a:pathLst>
          </a:custGeom>
        </p:spPr>
      </p:sp>
      <p:sp>
        <p:nvSpPr>
          <p:cNvPr id="309" name="Google Shape;309;g58a011b92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45454"/>
              </a:solidFill>
              <a:highlight>
                <a:srgbClr val="FFFFFF"/>
              </a:highlight>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8" name="Shape 318"/>
        <p:cNvGrpSpPr/>
        <p:nvPr/>
      </p:nvGrpSpPr>
      <p:grpSpPr>
        <a:xfrm>
          <a:off x="0" y="0"/>
          <a:ext cx="0" cy="0"/>
          <a:chOff x="0" y="0"/>
          <a:chExt cx="0" cy="0"/>
        </a:xfrm>
      </p:grpSpPr>
      <p:sp>
        <p:nvSpPr>
          <p:cNvPr id="319" name="Google Shape;319;g5ad7e9320f_0_1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0" name="Google Shape;320;g5ad7e9320f_0_19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9" name="Shape 329"/>
        <p:cNvGrpSpPr/>
        <p:nvPr/>
      </p:nvGrpSpPr>
      <p:grpSpPr>
        <a:xfrm>
          <a:off x="0" y="0"/>
          <a:ext cx="0" cy="0"/>
          <a:chOff x="0" y="0"/>
          <a:chExt cx="0" cy="0"/>
        </a:xfrm>
      </p:grpSpPr>
      <p:sp>
        <p:nvSpPr>
          <p:cNvPr id="330" name="Google Shape;330;g606da525a1_0_2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1" name="Google Shape;331;g606da525a1_0_20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8" name="Shape 8"/>
        <p:cNvGrpSpPr/>
        <p:nvPr/>
      </p:nvGrpSpPr>
      <p:grpSpPr>
        <a:xfrm>
          <a:off x="0" y="0"/>
          <a:ext cx="0" cy="0"/>
          <a:chOff x="0" y="0"/>
          <a:chExt cx="0" cy="0"/>
        </a:xfrm>
      </p:grpSpPr>
      <p:sp>
        <p:nvSpPr>
          <p:cNvPr id="9" name="Google Shape;9;p2"/>
          <p:cNvSpPr txBox="1"/>
          <p:nvPr>
            <p:ph type="ctrTitle"/>
          </p:nvPr>
        </p:nvSpPr>
        <p:spPr>
          <a:xfrm>
            <a:off x="685800" y="2130425"/>
            <a:ext cx="7772400" cy="14700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p:txBody>
      </p:sp>
      <p:sp>
        <p:nvSpPr>
          <p:cNvPr id="10" name="Google Shape;10;p2"/>
          <p:cNvSpPr txBox="1"/>
          <p:nvPr>
            <p:ph idx="1" type="subTitle"/>
          </p:nvPr>
        </p:nvSpPr>
        <p:spPr>
          <a:xfrm>
            <a:off x="1371600" y="3886200"/>
            <a:ext cx="6400800" cy="17526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640"/>
              </a:spcBef>
              <a:spcAft>
                <a:spcPts val="0"/>
              </a:spcAft>
              <a:buClr>
                <a:srgbClr val="888888"/>
              </a:buClr>
              <a:buSzPts val="3200"/>
              <a:buFont typeface="Arial"/>
              <a:buNone/>
              <a:defRPr b="0" i="0" sz="3200" u="none" cap="none" strike="noStrike">
                <a:solidFill>
                  <a:srgbClr val="888888"/>
                </a:solidFill>
                <a:latin typeface="Calibri"/>
                <a:ea typeface="Calibri"/>
                <a:cs typeface="Calibri"/>
                <a:sym typeface="Calibri"/>
              </a:defRPr>
            </a:lvl1pPr>
            <a:lvl2pPr lvl="1" marR="0" rtl="0" algn="ctr">
              <a:lnSpc>
                <a:spcPct val="100000"/>
              </a:lnSpc>
              <a:spcBef>
                <a:spcPts val="560"/>
              </a:spcBef>
              <a:spcAft>
                <a:spcPts val="0"/>
              </a:spcAft>
              <a:buClr>
                <a:srgbClr val="888888"/>
              </a:buClr>
              <a:buSzPts val="2800"/>
              <a:buFont typeface="Arial"/>
              <a:buNone/>
              <a:defRPr b="0" i="0" sz="2800" u="none" cap="none" strike="noStrike">
                <a:solidFill>
                  <a:srgbClr val="888888"/>
                </a:solidFill>
                <a:latin typeface="Calibri"/>
                <a:ea typeface="Calibri"/>
                <a:cs typeface="Calibri"/>
                <a:sym typeface="Calibri"/>
              </a:defRPr>
            </a:lvl2pPr>
            <a:lvl3pPr lvl="2" marR="0" rtl="0" algn="ctr">
              <a:lnSpc>
                <a:spcPct val="100000"/>
              </a:lnSpc>
              <a:spcBef>
                <a:spcPts val="480"/>
              </a:spcBef>
              <a:spcAft>
                <a:spcPts val="0"/>
              </a:spcAft>
              <a:buClr>
                <a:srgbClr val="888888"/>
              </a:buClr>
              <a:buSzPts val="2400"/>
              <a:buFont typeface="Arial"/>
              <a:buNone/>
              <a:defRPr b="0" i="0" sz="2400" u="none" cap="none" strike="noStrike">
                <a:solidFill>
                  <a:srgbClr val="888888"/>
                </a:solidFill>
                <a:latin typeface="Calibri"/>
                <a:ea typeface="Calibri"/>
                <a:cs typeface="Calibri"/>
                <a:sym typeface="Calibri"/>
              </a:defRPr>
            </a:lvl3pPr>
            <a:lvl4pPr lvl="3" marR="0" rtl="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4pPr>
            <a:lvl5pPr lvl="4" marR="0" rtl="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5pPr>
            <a:lvl6pPr lvl="5" marR="0" rtl="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6pPr>
            <a:lvl7pPr lvl="6" marR="0" rtl="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7pPr>
            <a:lvl8pPr lvl="7" marR="0" rtl="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8pPr>
            <a:lvl9pPr lvl="8" marR="0" rtl="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9pPr>
          </a:lstStyle>
          <a:p/>
        </p:txBody>
      </p:sp>
      <p:sp>
        <p:nvSpPr>
          <p:cNvPr id="11" name="Google Shape;11;p2"/>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2" name="Google Shape;12;p2"/>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3" name="Google Shape;13;p2"/>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65" name="Shape 65"/>
        <p:cNvGrpSpPr/>
        <p:nvPr/>
      </p:nvGrpSpPr>
      <p:grpSpPr>
        <a:xfrm>
          <a:off x="0" y="0"/>
          <a:ext cx="0" cy="0"/>
          <a:chOff x="0" y="0"/>
          <a:chExt cx="0" cy="0"/>
        </a:xfrm>
      </p:grpSpPr>
      <p:sp>
        <p:nvSpPr>
          <p:cNvPr id="66" name="Google Shape;66;p11"/>
          <p:cNvSpPr txBox="1"/>
          <p:nvPr>
            <p:ph type="title"/>
          </p:nvPr>
        </p:nvSpPr>
        <p:spPr>
          <a:xfrm>
            <a:off x="457200" y="274637"/>
            <a:ext cx="8229600" cy="11430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p:txBody>
      </p:sp>
      <p:sp>
        <p:nvSpPr>
          <p:cNvPr id="67" name="Google Shape;67;p11"/>
          <p:cNvSpPr txBox="1"/>
          <p:nvPr>
            <p:ph idx="1" type="body"/>
          </p:nvPr>
        </p:nvSpPr>
        <p:spPr>
          <a:xfrm rot="5400000">
            <a:off x="2308949" y="-251550"/>
            <a:ext cx="4526100" cy="8229600"/>
          </a:xfrm>
          <a:prstGeom prst="rect">
            <a:avLst/>
          </a:prstGeom>
          <a:noFill/>
          <a:ln>
            <a:noFill/>
          </a:ln>
        </p:spPr>
        <p:txBody>
          <a:bodyPr anchorCtr="0" anchor="t" bIns="91425" lIns="91425" spcFirstLastPara="1" rIns="91425" wrap="square" tIns="91425">
            <a:no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68" name="Google Shape;68;p11"/>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69" name="Google Shape;69;p11"/>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70" name="Google Shape;70;p11"/>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71" name="Shape 71"/>
        <p:cNvGrpSpPr/>
        <p:nvPr/>
      </p:nvGrpSpPr>
      <p:grpSpPr>
        <a:xfrm>
          <a:off x="0" y="0"/>
          <a:ext cx="0" cy="0"/>
          <a:chOff x="0" y="0"/>
          <a:chExt cx="0" cy="0"/>
        </a:xfrm>
      </p:grpSpPr>
      <p:sp>
        <p:nvSpPr>
          <p:cNvPr id="72" name="Google Shape;72;p12"/>
          <p:cNvSpPr txBox="1"/>
          <p:nvPr>
            <p:ph type="title"/>
          </p:nvPr>
        </p:nvSpPr>
        <p:spPr>
          <a:xfrm rot="5400000">
            <a:off x="4732349" y="2171688"/>
            <a:ext cx="5851500" cy="20574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p:txBody>
      </p:sp>
      <p:sp>
        <p:nvSpPr>
          <p:cNvPr id="73" name="Google Shape;73;p12"/>
          <p:cNvSpPr txBox="1"/>
          <p:nvPr>
            <p:ph idx="1" type="body"/>
          </p:nvPr>
        </p:nvSpPr>
        <p:spPr>
          <a:xfrm rot="5400000">
            <a:off x="541349" y="190487"/>
            <a:ext cx="5851500" cy="6019800"/>
          </a:xfrm>
          <a:prstGeom prst="rect">
            <a:avLst/>
          </a:prstGeom>
          <a:noFill/>
          <a:ln>
            <a:noFill/>
          </a:ln>
        </p:spPr>
        <p:txBody>
          <a:bodyPr anchorCtr="0" anchor="t" bIns="91425" lIns="91425" spcFirstLastPara="1" rIns="91425" wrap="square" tIns="91425">
            <a:no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74" name="Google Shape;74;p12"/>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75" name="Google Shape;75;p12"/>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76" name="Google Shape;76;p12"/>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80" name="Shape 80"/>
        <p:cNvGrpSpPr/>
        <p:nvPr/>
      </p:nvGrpSpPr>
      <p:grpSpPr>
        <a:xfrm>
          <a:off x="0" y="0"/>
          <a:ext cx="0" cy="0"/>
          <a:chOff x="0" y="0"/>
          <a:chExt cx="0" cy="0"/>
        </a:xfrm>
      </p:grpSpPr>
      <p:sp>
        <p:nvSpPr>
          <p:cNvPr id="81" name="Google Shape;81;p14"/>
          <p:cNvSpPr txBox="1"/>
          <p:nvPr>
            <p:ph type="title"/>
          </p:nvPr>
        </p:nvSpPr>
        <p:spPr>
          <a:xfrm>
            <a:off x="457200" y="274638"/>
            <a:ext cx="8229600" cy="1143000"/>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82" name="Google Shape;82;p14"/>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3" name="Google Shape;83;p14"/>
          <p:cNvSpPr txBox="1"/>
          <p:nvPr>
            <p:ph idx="10" type="dt"/>
          </p:nvPr>
        </p:nvSpPr>
        <p:spPr>
          <a:xfrm>
            <a:off x="457200" y="6356350"/>
            <a:ext cx="2133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4" name="Google Shape;84;p14"/>
          <p:cNvSpPr txBox="1"/>
          <p:nvPr>
            <p:ph idx="11" type="ftr"/>
          </p:nvPr>
        </p:nvSpPr>
        <p:spPr>
          <a:xfrm>
            <a:off x="3124200" y="6356350"/>
            <a:ext cx="2895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5" name="Google Shape;85;p14"/>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Calibri"/>
                <a:ea typeface="Calibri"/>
                <a:cs typeface="Calibri"/>
                <a:sym typeface="Calibri"/>
              </a:defRPr>
            </a:lvl1pPr>
            <a:lvl2pPr indent="0" lvl="1" marL="0" marR="0" rtl="0" algn="l">
              <a:spcBef>
                <a:spcPts val="0"/>
              </a:spcBef>
              <a:buNone/>
              <a:defRPr sz="1800">
                <a:solidFill>
                  <a:schemeClr val="dk1"/>
                </a:solidFill>
                <a:latin typeface="Calibri"/>
                <a:ea typeface="Calibri"/>
                <a:cs typeface="Calibri"/>
                <a:sym typeface="Calibri"/>
              </a:defRPr>
            </a:lvl2pPr>
            <a:lvl3pPr indent="0" lvl="2" marL="0" marR="0" rtl="0" algn="l">
              <a:spcBef>
                <a:spcPts val="0"/>
              </a:spcBef>
              <a:buNone/>
              <a:defRPr sz="1800">
                <a:solidFill>
                  <a:schemeClr val="dk1"/>
                </a:solidFill>
                <a:latin typeface="Calibri"/>
                <a:ea typeface="Calibri"/>
                <a:cs typeface="Calibri"/>
                <a:sym typeface="Calibri"/>
              </a:defRPr>
            </a:lvl3pPr>
            <a:lvl4pPr indent="0" lvl="3" marL="0" marR="0" rtl="0" algn="l">
              <a:spcBef>
                <a:spcPts val="0"/>
              </a:spcBef>
              <a:buNone/>
              <a:defRPr sz="1800">
                <a:solidFill>
                  <a:schemeClr val="dk1"/>
                </a:solidFill>
                <a:latin typeface="Calibri"/>
                <a:ea typeface="Calibri"/>
                <a:cs typeface="Calibri"/>
                <a:sym typeface="Calibri"/>
              </a:defRPr>
            </a:lvl4pPr>
            <a:lvl5pPr indent="0" lvl="4" marL="0" marR="0" rtl="0" algn="l">
              <a:spcBef>
                <a:spcPts val="0"/>
              </a:spcBef>
              <a:buNone/>
              <a:defRPr sz="1800">
                <a:solidFill>
                  <a:schemeClr val="dk1"/>
                </a:solidFill>
                <a:latin typeface="Calibri"/>
                <a:ea typeface="Calibri"/>
                <a:cs typeface="Calibri"/>
                <a:sym typeface="Calibri"/>
              </a:defRPr>
            </a:lvl5pPr>
            <a:lvl6pPr indent="0" lvl="5" marL="0" marR="0" rtl="0" algn="l">
              <a:spcBef>
                <a:spcPts val="0"/>
              </a:spcBef>
              <a:buNone/>
              <a:defRPr sz="1800">
                <a:solidFill>
                  <a:schemeClr val="dk1"/>
                </a:solidFill>
                <a:latin typeface="Calibri"/>
                <a:ea typeface="Calibri"/>
                <a:cs typeface="Calibri"/>
                <a:sym typeface="Calibri"/>
              </a:defRPr>
            </a:lvl6pPr>
            <a:lvl7pPr indent="0" lvl="6" marL="0" marR="0" rtl="0" algn="l">
              <a:spcBef>
                <a:spcPts val="0"/>
              </a:spcBef>
              <a:buNone/>
              <a:defRPr sz="1800">
                <a:solidFill>
                  <a:schemeClr val="dk1"/>
                </a:solidFill>
                <a:latin typeface="Calibri"/>
                <a:ea typeface="Calibri"/>
                <a:cs typeface="Calibri"/>
                <a:sym typeface="Calibri"/>
              </a:defRPr>
            </a:lvl7pPr>
            <a:lvl8pPr indent="0" lvl="7" marL="0" marR="0" rtl="0" algn="l">
              <a:spcBef>
                <a:spcPts val="0"/>
              </a:spcBef>
              <a:buNone/>
              <a:defRPr sz="1800">
                <a:solidFill>
                  <a:schemeClr val="dk1"/>
                </a:solidFill>
                <a:latin typeface="Calibri"/>
                <a:ea typeface="Calibri"/>
                <a:cs typeface="Calibri"/>
                <a:sym typeface="Calibri"/>
              </a:defRPr>
            </a:lvl8pPr>
            <a:lvl9pPr indent="0" lvl="8" marL="0" marR="0" rtl="0" algn="l">
              <a:spcBef>
                <a:spcPts val="0"/>
              </a:spcBef>
              <a:buNone/>
              <a:defRPr sz="1800">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86" name="Shape 86"/>
        <p:cNvGrpSpPr/>
        <p:nvPr/>
      </p:nvGrpSpPr>
      <p:grpSpPr>
        <a:xfrm>
          <a:off x="0" y="0"/>
          <a:ext cx="0" cy="0"/>
          <a:chOff x="0" y="0"/>
          <a:chExt cx="0" cy="0"/>
        </a:xfrm>
      </p:grpSpPr>
      <p:sp>
        <p:nvSpPr>
          <p:cNvPr id="87" name="Google Shape;87;p15"/>
          <p:cNvSpPr txBox="1"/>
          <p:nvPr>
            <p:ph type="ctrTitle"/>
          </p:nvPr>
        </p:nvSpPr>
        <p:spPr>
          <a:xfrm>
            <a:off x="685800" y="2130425"/>
            <a:ext cx="7772400" cy="1470000"/>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88" name="Google Shape;88;p15"/>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Autofit/>
          </a:bodyPr>
          <a:lstStyle>
            <a:lvl1pPr lvl="0" marR="0" rtl="0" algn="ctr">
              <a:spcBef>
                <a:spcPts val="640"/>
              </a:spcBef>
              <a:spcAft>
                <a:spcPts val="0"/>
              </a:spcAft>
              <a:buClr>
                <a:srgbClr val="888888"/>
              </a:buClr>
              <a:buSzPts val="3200"/>
              <a:buFont typeface="Arial"/>
              <a:buNone/>
              <a:defRPr b="0" i="0" sz="3200" u="none" cap="none" strike="noStrike">
                <a:solidFill>
                  <a:srgbClr val="888888"/>
                </a:solidFill>
                <a:latin typeface="Calibri"/>
                <a:ea typeface="Calibri"/>
                <a:cs typeface="Calibri"/>
                <a:sym typeface="Calibri"/>
              </a:defRPr>
            </a:lvl1pPr>
            <a:lvl2pPr lvl="1" marR="0" rtl="0" algn="ctr">
              <a:spcBef>
                <a:spcPts val="560"/>
              </a:spcBef>
              <a:spcAft>
                <a:spcPts val="0"/>
              </a:spcAft>
              <a:buClr>
                <a:srgbClr val="888888"/>
              </a:buClr>
              <a:buSzPts val="2800"/>
              <a:buFont typeface="Arial"/>
              <a:buNone/>
              <a:defRPr b="0" i="0" sz="2800" u="none" cap="none" strike="noStrike">
                <a:solidFill>
                  <a:srgbClr val="888888"/>
                </a:solidFill>
                <a:latin typeface="Calibri"/>
                <a:ea typeface="Calibri"/>
                <a:cs typeface="Calibri"/>
                <a:sym typeface="Calibri"/>
              </a:defRPr>
            </a:lvl2pPr>
            <a:lvl3pPr lvl="2" marR="0" rtl="0" algn="ctr">
              <a:spcBef>
                <a:spcPts val="480"/>
              </a:spcBef>
              <a:spcAft>
                <a:spcPts val="0"/>
              </a:spcAft>
              <a:buClr>
                <a:srgbClr val="888888"/>
              </a:buClr>
              <a:buSzPts val="2400"/>
              <a:buFont typeface="Arial"/>
              <a:buNone/>
              <a:defRPr b="0" i="0" sz="2400" u="none" cap="none" strike="noStrike">
                <a:solidFill>
                  <a:srgbClr val="888888"/>
                </a:solidFill>
                <a:latin typeface="Calibri"/>
                <a:ea typeface="Calibri"/>
                <a:cs typeface="Calibri"/>
                <a:sym typeface="Calibri"/>
              </a:defRPr>
            </a:lvl3pPr>
            <a:lvl4pPr lvl="3" marR="0" rtl="0" algn="ctr">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4pPr>
            <a:lvl5pPr lvl="4" marR="0" rtl="0" algn="ctr">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5pPr>
            <a:lvl6pPr lvl="5" marR="0" rtl="0" algn="ctr">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6pPr>
            <a:lvl7pPr lvl="6" marR="0" rtl="0" algn="ctr">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7pPr>
            <a:lvl8pPr lvl="7" marR="0" rtl="0" algn="ctr">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8pPr>
            <a:lvl9pPr lvl="8" marR="0" rtl="0" algn="ctr">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9pPr>
          </a:lstStyle>
          <a:p/>
        </p:txBody>
      </p:sp>
      <p:sp>
        <p:nvSpPr>
          <p:cNvPr id="89" name="Google Shape;89;p15"/>
          <p:cNvSpPr txBox="1"/>
          <p:nvPr>
            <p:ph idx="10" type="dt"/>
          </p:nvPr>
        </p:nvSpPr>
        <p:spPr>
          <a:xfrm>
            <a:off x="457200" y="6356350"/>
            <a:ext cx="2133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0" name="Google Shape;90;p15"/>
          <p:cNvSpPr txBox="1"/>
          <p:nvPr>
            <p:ph idx="11" type="ftr"/>
          </p:nvPr>
        </p:nvSpPr>
        <p:spPr>
          <a:xfrm>
            <a:off x="3124200" y="6356350"/>
            <a:ext cx="2895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1" name="Google Shape;91;p15"/>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Calibri"/>
                <a:ea typeface="Calibri"/>
                <a:cs typeface="Calibri"/>
                <a:sym typeface="Calibri"/>
              </a:defRPr>
            </a:lvl1pPr>
            <a:lvl2pPr indent="0" lvl="1" marL="0" marR="0" rtl="0" algn="l">
              <a:spcBef>
                <a:spcPts val="0"/>
              </a:spcBef>
              <a:buNone/>
              <a:defRPr sz="1800">
                <a:solidFill>
                  <a:schemeClr val="dk1"/>
                </a:solidFill>
                <a:latin typeface="Calibri"/>
                <a:ea typeface="Calibri"/>
                <a:cs typeface="Calibri"/>
                <a:sym typeface="Calibri"/>
              </a:defRPr>
            </a:lvl2pPr>
            <a:lvl3pPr indent="0" lvl="2" marL="0" marR="0" rtl="0" algn="l">
              <a:spcBef>
                <a:spcPts val="0"/>
              </a:spcBef>
              <a:buNone/>
              <a:defRPr sz="1800">
                <a:solidFill>
                  <a:schemeClr val="dk1"/>
                </a:solidFill>
                <a:latin typeface="Calibri"/>
                <a:ea typeface="Calibri"/>
                <a:cs typeface="Calibri"/>
                <a:sym typeface="Calibri"/>
              </a:defRPr>
            </a:lvl3pPr>
            <a:lvl4pPr indent="0" lvl="3" marL="0" marR="0" rtl="0" algn="l">
              <a:spcBef>
                <a:spcPts val="0"/>
              </a:spcBef>
              <a:buNone/>
              <a:defRPr sz="1800">
                <a:solidFill>
                  <a:schemeClr val="dk1"/>
                </a:solidFill>
                <a:latin typeface="Calibri"/>
                <a:ea typeface="Calibri"/>
                <a:cs typeface="Calibri"/>
                <a:sym typeface="Calibri"/>
              </a:defRPr>
            </a:lvl4pPr>
            <a:lvl5pPr indent="0" lvl="4" marL="0" marR="0" rtl="0" algn="l">
              <a:spcBef>
                <a:spcPts val="0"/>
              </a:spcBef>
              <a:buNone/>
              <a:defRPr sz="1800">
                <a:solidFill>
                  <a:schemeClr val="dk1"/>
                </a:solidFill>
                <a:latin typeface="Calibri"/>
                <a:ea typeface="Calibri"/>
                <a:cs typeface="Calibri"/>
                <a:sym typeface="Calibri"/>
              </a:defRPr>
            </a:lvl5pPr>
            <a:lvl6pPr indent="0" lvl="5" marL="0" marR="0" rtl="0" algn="l">
              <a:spcBef>
                <a:spcPts val="0"/>
              </a:spcBef>
              <a:buNone/>
              <a:defRPr sz="1800">
                <a:solidFill>
                  <a:schemeClr val="dk1"/>
                </a:solidFill>
                <a:latin typeface="Calibri"/>
                <a:ea typeface="Calibri"/>
                <a:cs typeface="Calibri"/>
                <a:sym typeface="Calibri"/>
              </a:defRPr>
            </a:lvl6pPr>
            <a:lvl7pPr indent="0" lvl="6" marL="0" marR="0" rtl="0" algn="l">
              <a:spcBef>
                <a:spcPts val="0"/>
              </a:spcBef>
              <a:buNone/>
              <a:defRPr sz="1800">
                <a:solidFill>
                  <a:schemeClr val="dk1"/>
                </a:solidFill>
                <a:latin typeface="Calibri"/>
                <a:ea typeface="Calibri"/>
                <a:cs typeface="Calibri"/>
                <a:sym typeface="Calibri"/>
              </a:defRPr>
            </a:lvl7pPr>
            <a:lvl8pPr indent="0" lvl="7" marL="0" marR="0" rtl="0" algn="l">
              <a:spcBef>
                <a:spcPts val="0"/>
              </a:spcBef>
              <a:buNone/>
              <a:defRPr sz="1800">
                <a:solidFill>
                  <a:schemeClr val="dk1"/>
                </a:solidFill>
                <a:latin typeface="Calibri"/>
                <a:ea typeface="Calibri"/>
                <a:cs typeface="Calibri"/>
                <a:sym typeface="Calibri"/>
              </a:defRPr>
            </a:lvl8pPr>
            <a:lvl9pPr indent="0" lvl="8" marL="0" marR="0" rtl="0" algn="l">
              <a:spcBef>
                <a:spcPts val="0"/>
              </a:spcBef>
              <a:buNone/>
              <a:defRPr sz="1800">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92" name="Shape 92"/>
        <p:cNvGrpSpPr/>
        <p:nvPr/>
      </p:nvGrpSpPr>
      <p:grpSpPr>
        <a:xfrm>
          <a:off x="0" y="0"/>
          <a:ext cx="0" cy="0"/>
          <a:chOff x="0" y="0"/>
          <a:chExt cx="0" cy="0"/>
        </a:xfrm>
      </p:grpSpPr>
      <p:sp>
        <p:nvSpPr>
          <p:cNvPr id="93" name="Google Shape;93;p16"/>
          <p:cNvSpPr txBox="1"/>
          <p:nvPr>
            <p:ph type="title"/>
          </p:nvPr>
        </p:nvSpPr>
        <p:spPr>
          <a:xfrm>
            <a:off x="722313" y="4406900"/>
            <a:ext cx="7772400" cy="13620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Clr>
                <a:schemeClr val="dk1"/>
              </a:buClr>
              <a:buSzPts val="4000"/>
              <a:buFont typeface="Calibri"/>
              <a:buNone/>
              <a:defRPr b="1" i="0" sz="4000" u="none" cap="none" strike="noStrik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94" name="Google Shape;94;p16"/>
          <p:cNvSpPr txBox="1"/>
          <p:nvPr>
            <p:ph idx="1" type="body"/>
          </p:nvPr>
        </p:nvSpPr>
        <p:spPr>
          <a:xfrm>
            <a:off x="722313" y="2906713"/>
            <a:ext cx="7772400" cy="1500300"/>
          </a:xfrm>
          <a:prstGeom prst="rect">
            <a:avLst/>
          </a:prstGeom>
          <a:noFill/>
          <a:ln>
            <a:noFill/>
          </a:ln>
        </p:spPr>
        <p:txBody>
          <a:bodyPr anchorCtr="0" anchor="b" bIns="45700" lIns="91425" spcFirstLastPara="1" rIns="91425" wrap="square" tIns="45700">
            <a:noAutofit/>
          </a:bodyPr>
          <a:lstStyle>
            <a:lvl1pPr indent="-228600" lvl="0" marL="457200" marR="0" rtl="0" algn="l">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1pPr>
            <a:lvl2pPr indent="-228600" lvl="1" marL="914400" marR="0" rtl="0" algn="l">
              <a:spcBef>
                <a:spcPts val="360"/>
              </a:spcBef>
              <a:spcAft>
                <a:spcPts val="0"/>
              </a:spcAft>
              <a:buClr>
                <a:srgbClr val="888888"/>
              </a:buClr>
              <a:buSzPts val="1800"/>
              <a:buFont typeface="Arial"/>
              <a:buNone/>
              <a:defRPr b="0" i="0" sz="1800" u="none" cap="none" strike="noStrike">
                <a:solidFill>
                  <a:srgbClr val="888888"/>
                </a:solidFill>
                <a:latin typeface="Calibri"/>
                <a:ea typeface="Calibri"/>
                <a:cs typeface="Calibri"/>
                <a:sym typeface="Calibri"/>
              </a:defRPr>
            </a:lvl2pPr>
            <a:lvl3pPr indent="-228600" lvl="2" marL="1371600" marR="0" rtl="0" algn="l">
              <a:spcBef>
                <a:spcPts val="32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3pPr>
            <a:lvl4pPr indent="-228600" lvl="3" marL="1828800" marR="0" rtl="0" algn="l">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4pPr>
            <a:lvl5pPr indent="-228600" lvl="4" marL="2286000" marR="0" rtl="0" algn="l">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5pPr>
            <a:lvl6pPr indent="-228600" lvl="5" marL="2743200" marR="0" rtl="0" algn="l">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6pPr>
            <a:lvl7pPr indent="-228600" lvl="6" marL="3200400" marR="0" rtl="0" algn="l">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7pPr>
            <a:lvl8pPr indent="-228600" lvl="7" marL="3657600" marR="0" rtl="0" algn="l">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8pPr>
            <a:lvl9pPr indent="-228600" lvl="8" marL="4114800" marR="0" rtl="0" algn="l">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9pPr>
          </a:lstStyle>
          <a:p/>
        </p:txBody>
      </p:sp>
      <p:sp>
        <p:nvSpPr>
          <p:cNvPr id="95" name="Google Shape;95;p16"/>
          <p:cNvSpPr txBox="1"/>
          <p:nvPr>
            <p:ph idx="10" type="dt"/>
          </p:nvPr>
        </p:nvSpPr>
        <p:spPr>
          <a:xfrm>
            <a:off x="457200" y="6356350"/>
            <a:ext cx="2133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6" name="Google Shape;96;p16"/>
          <p:cNvSpPr txBox="1"/>
          <p:nvPr>
            <p:ph idx="11" type="ftr"/>
          </p:nvPr>
        </p:nvSpPr>
        <p:spPr>
          <a:xfrm>
            <a:off x="3124200" y="6356350"/>
            <a:ext cx="2895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7" name="Google Shape;97;p16"/>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Calibri"/>
                <a:ea typeface="Calibri"/>
                <a:cs typeface="Calibri"/>
                <a:sym typeface="Calibri"/>
              </a:defRPr>
            </a:lvl1pPr>
            <a:lvl2pPr indent="0" lvl="1" marL="0" marR="0" rtl="0" algn="l">
              <a:spcBef>
                <a:spcPts val="0"/>
              </a:spcBef>
              <a:buNone/>
              <a:defRPr sz="1800">
                <a:solidFill>
                  <a:schemeClr val="dk1"/>
                </a:solidFill>
                <a:latin typeface="Calibri"/>
                <a:ea typeface="Calibri"/>
                <a:cs typeface="Calibri"/>
                <a:sym typeface="Calibri"/>
              </a:defRPr>
            </a:lvl2pPr>
            <a:lvl3pPr indent="0" lvl="2" marL="0" marR="0" rtl="0" algn="l">
              <a:spcBef>
                <a:spcPts val="0"/>
              </a:spcBef>
              <a:buNone/>
              <a:defRPr sz="1800">
                <a:solidFill>
                  <a:schemeClr val="dk1"/>
                </a:solidFill>
                <a:latin typeface="Calibri"/>
                <a:ea typeface="Calibri"/>
                <a:cs typeface="Calibri"/>
                <a:sym typeface="Calibri"/>
              </a:defRPr>
            </a:lvl3pPr>
            <a:lvl4pPr indent="0" lvl="3" marL="0" marR="0" rtl="0" algn="l">
              <a:spcBef>
                <a:spcPts val="0"/>
              </a:spcBef>
              <a:buNone/>
              <a:defRPr sz="1800">
                <a:solidFill>
                  <a:schemeClr val="dk1"/>
                </a:solidFill>
                <a:latin typeface="Calibri"/>
                <a:ea typeface="Calibri"/>
                <a:cs typeface="Calibri"/>
                <a:sym typeface="Calibri"/>
              </a:defRPr>
            </a:lvl4pPr>
            <a:lvl5pPr indent="0" lvl="4" marL="0" marR="0" rtl="0" algn="l">
              <a:spcBef>
                <a:spcPts val="0"/>
              </a:spcBef>
              <a:buNone/>
              <a:defRPr sz="1800">
                <a:solidFill>
                  <a:schemeClr val="dk1"/>
                </a:solidFill>
                <a:latin typeface="Calibri"/>
                <a:ea typeface="Calibri"/>
                <a:cs typeface="Calibri"/>
                <a:sym typeface="Calibri"/>
              </a:defRPr>
            </a:lvl5pPr>
            <a:lvl6pPr indent="0" lvl="5" marL="0" marR="0" rtl="0" algn="l">
              <a:spcBef>
                <a:spcPts val="0"/>
              </a:spcBef>
              <a:buNone/>
              <a:defRPr sz="1800">
                <a:solidFill>
                  <a:schemeClr val="dk1"/>
                </a:solidFill>
                <a:latin typeface="Calibri"/>
                <a:ea typeface="Calibri"/>
                <a:cs typeface="Calibri"/>
                <a:sym typeface="Calibri"/>
              </a:defRPr>
            </a:lvl6pPr>
            <a:lvl7pPr indent="0" lvl="6" marL="0" marR="0" rtl="0" algn="l">
              <a:spcBef>
                <a:spcPts val="0"/>
              </a:spcBef>
              <a:buNone/>
              <a:defRPr sz="1800">
                <a:solidFill>
                  <a:schemeClr val="dk1"/>
                </a:solidFill>
                <a:latin typeface="Calibri"/>
                <a:ea typeface="Calibri"/>
                <a:cs typeface="Calibri"/>
                <a:sym typeface="Calibri"/>
              </a:defRPr>
            </a:lvl7pPr>
            <a:lvl8pPr indent="0" lvl="7" marL="0" marR="0" rtl="0" algn="l">
              <a:spcBef>
                <a:spcPts val="0"/>
              </a:spcBef>
              <a:buNone/>
              <a:defRPr sz="1800">
                <a:solidFill>
                  <a:schemeClr val="dk1"/>
                </a:solidFill>
                <a:latin typeface="Calibri"/>
                <a:ea typeface="Calibri"/>
                <a:cs typeface="Calibri"/>
                <a:sym typeface="Calibri"/>
              </a:defRPr>
            </a:lvl8pPr>
            <a:lvl9pPr indent="0" lvl="8" marL="0" marR="0" rtl="0" algn="l">
              <a:spcBef>
                <a:spcPts val="0"/>
              </a:spcBef>
              <a:buNone/>
              <a:defRPr sz="1800">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98" name="Shape 98"/>
        <p:cNvGrpSpPr/>
        <p:nvPr/>
      </p:nvGrpSpPr>
      <p:grpSpPr>
        <a:xfrm>
          <a:off x="0" y="0"/>
          <a:ext cx="0" cy="0"/>
          <a:chOff x="0" y="0"/>
          <a:chExt cx="0" cy="0"/>
        </a:xfrm>
      </p:grpSpPr>
      <p:sp>
        <p:nvSpPr>
          <p:cNvPr id="99" name="Google Shape;99;p17"/>
          <p:cNvSpPr txBox="1"/>
          <p:nvPr>
            <p:ph type="title"/>
          </p:nvPr>
        </p:nvSpPr>
        <p:spPr>
          <a:xfrm>
            <a:off x="457200" y="274638"/>
            <a:ext cx="8229600" cy="1143000"/>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100" name="Google Shape;100;p17"/>
          <p:cNvSpPr txBox="1"/>
          <p:nvPr>
            <p:ph idx="1" type="body"/>
          </p:nvPr>
        </p:nvSpPr>
        <p:spPr>
          <a:xfrm>
            <a:off x="457200" y="1600200"/>
            <a:ext cx="4038600" cy="4526100"/>
          </a:xfrm>
          <a:prstGeom prst="rect">
            <a:avLst/>
          </a:prstGeom>
          <a:noFill/>
          <a:ln>
            <a:noFill/>
          </a:ln>
        </p:spPr>
        <p:txBody>
          <a:bodyPr anchorCtr="0" anchor="t" bIns="45700" lIns="91425" spcFirstLastPara="1" rIns="91425" wrap="square" tIns="45700">
            <a:noAutofit/>
          </a:bodyPr>
          <a:lstStyle>
            <a:lvl1pPr indent="-406400" lvl="0" marL="4572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01" name="Google Shape;101;p17"/>
          <p:cNvSpPr txBox="1"/>
          <p:nvPr>
            <p:ph idx="2" type="body"/>
          </p:nvPr>
        </p:nvSpPr>
        <p:spPr>
          <a:xfrm>
            <a:off x="4648200" y="1600200"/>
            <a:ext cx="4038600" cy="4526100"/>
          </a:xfrm>
          <a:prstGeom prst="rect">
            <a:avLst/>
          </a:prstGeom>
          <a:noFill/>
          <a:ln>
            <a:noFill/>
          </a:ln>
        </p:spPr>
        <p:txBody>
          <a:bodyPr anchorCtr="0" anchor="t" bIns="45700" lIns="91425" spcFirstLastPara="1" rIns="91425" wrap="square" tIns="45700">
            <a:noAutofit/>
          </a:bodyPr>
          <a:lstStyle>
            <a:lvl1pPr indent="-406400" lvl="0" marL="4572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02" name="Google Shape;102;p17"/>
          <p:cNvSpPr txBox="1"/>
          <p:nvPr>
            <p:ph idx="10" type="dt"/>
          </p:nvPr>
        </p:nvSpPr>
        <p:spPr>
          <a:xfrm>
            <a:off x="457200" y="6356350"/>
            <a:ext cx="2133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3" name="Google Shape;103;p17"/>
          <p:cNvSpPr txBox="1"/>
          <p:nvPr>
            <p:ph idx="11" type="ftr"/>
          </p:nvPr>
        </p:nvSpPr>
        <p:spPr>
          <a:xfrm>
            <a:off x="3124200" y="6356350"/>
            <a:ext cx="2895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4" name="Google Shape;104;p17"/>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Calibri"/>
                <a:ea typeface="Calibri"/>
                <a:cs typeface="Calibri"/>
                <a:sym typeface="Calibri"/>
              </a:defRPr>
            </a:lvl1pPr>
            <a:lvl2pPr indent="0" lvl="1" marL="0" marR="0" rtl="0" algn="l">
              <a:spcBef>
                <a:spcPts val="0"/>
              </a:spcBef>
              <a:buNone/>
              <a:defRPr sz="1800">
                <a:solidFill>
                  <a:schemeClr val="dk1"/>
                </a:solidFill>
                <a:latin typeface="Calibri"/>
                <a:ea typeface="Calibri"/>
                <a:cs typeface="Calibri"/>
                <a:sym typeface="Calibri"/>
              </a:defRPr>
            </a:lvl2pPr>
            <a:lvl3pPr indent="0" lvl="2" marL="0" marR="0" rtl="0" algn="l">
              <a:spcBef>
                <a:spcPts val="0"/>
              </a:spcBef>
              <a:buNone/>
              <a:defRPr sz="1800">
                <a:solidFill>
                  <a:schemeClr val="dk1"/>
                </a:solidFill>
                <a:latin typeface="Calibri"/>
                <a:ea typeface="Calibri"/>
                <a:cs typeface="Calibri"/>
                <a:sym typeface="Calibri"/>
              </a:defRPr>
            </a:lvl3pPr>
            <a:lvl4pPr indent="0" lvl="3" marL="0" marR="0" rtl="0" algn="l">
              <a:spcBef>
                <a:spcPts val="0"/>
              </a:spcBef>
              <a:buNone/>
              <a:defRPr sz="1800">
                <a:solidFill>
                  <a:schemeClr val="dk1"/>
                </a:solidFill>
                <a:latin typeface="Calibri"/>
                <a:ea typeface="Calibri"/>
                <a:cs typeface="Calibri"/>
                <a:sym typeface="Calibri"/>
              </a:defRPr>
            </a:lvl4pPr>
            <a:lvl5pPr indent="0" lvl="4" marL="0" marR="0" rtl="0" algn="l">
              <a:spcBef>
                <a:spcPts val="0"/>
              </a:spcBef>
              <a:buNone/>
              <a:defRPr sz="1800">
                <a:solidFill>
                  <a:schemeClr val="dk1"/>
                </a:solidFill>
                <a:latin typeface="Calibri"/>
                <a:ea typeface="Calibri"/>
                <a:cs typeface="Calibri"/>
                <a:sym typeface="Calibri"/>
              </a:defRPr>
            </a:lvl5pPr>
            <a:lvl6pPr indent="0" lvl="5" marL="0" marR="0" rtl="0" algn="l">
              <a:spcBef>
                <a:spcPts val="0"/>
              </a:spcBef>
              <a:buNone/>
              <a:defRPr sz="1800">
                <a:solidFill>
                  <a:schemeClr val="dk1"/>
                </a:solidFill>
                <a:latin typeface="Calibri"/>
                <a:ea typeface="Calibri"/>
                <a:cs typeface="Calibri"/>
                <a:sym typeface="Calibri"/>
              </a:defRPr>
            </a:lvl6pPr>
            <a:lvl7pPr indent="0" lvl="6" marL="0" marR="0" rtl="0" algn="l">
              <a:spcBef>
                <a:spcPts val="0"/>
              </a:spcBef>
              <a:buNone/>
              <a:defRPr sz="1800">
                <a:solidFill>
                  <a:schemeClr val="dk1"/>
                </a:solidFill>
                <a:latin typeface="Calibri"/>
                <a:ea typeface="Calibri"/>
                <a:cs typeface="Calibri"/>
                <a:sym typeface="Calibri"/>
              </a:defRPr>
            </a:lvl7pPr>
            <a:lvl8pPr indent="0" lvl="7" marL="0" marR="0" rtl="0" algn="l">
              <a:spcBef>
                <a:spcPts val="0"/>
              </a:spcBef>
              <a:buNone/>
              <a:defRPr sz="1800">
                <a:solidFill>
                  <a:schemeClr val="dk1"/>
                </a:solidFill>
                <a:latin typeface="Calibri"/>
                <a:ea typeface="Calibri"/>
                <a:cs typeface="Calibri"/>
                <a:sym typeface="Calibri"/>
              </a:defRPr>
            </a:lvl8pPr>
            <a:lvl9pPr indent="0" lvl="8" marL="0" marR="0" rtl="0" algn="l">
              <a:spcBef>
                <a:spcPts val="0"/>
              </a:spcBef>
              <a:buNone/>
              <a:defRPr sz="1800">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105" name="Shape 105"/>
        <p:cNvGrpSpPr/>
        <p:nvPr/>
      </p:nvGrpSpPr>
      <p:grpSpPr>
        <a:xfrm>
          <a:off x="0" y="0"/>
          <a:ext cx="0" cy="0"/>
          <a:chOff x="0" y="0"/>
          <a:chExt cx="0" cy="0"/>
        </a:xfrm>
      </p:grpSpPr>
      <p:sp>
        <p:nvSpPr>
          <p:cNvPr id="106" name="Google Shape;106;p18"/>
          <p:cNvSpPr txBox="1"/>
          <p:nvPr>
            <p:ph type="title"/>
          </p:nvPr>
        </p:nvSpPr>
        <p:spPr>
          <a:xfrm>
            <a:off x="457200" y="274638"/>
            <a:ext cx="8229600" cy="1143000"/>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107" name="Google Shape;107;p18"/>
          <p:cNvSpPr txBox="1"/>
          <p:nvPr>
            <p:ph idx="1" type="body"/>
          </p:nvPr>
        </p:nvSpPr>
        <p:spPr>
          <a:xfrm>
            <a:off x="457200" y="1535113"/>
            <a:ext cx="4040100" cy="639900"/>
          </a:xfrm>
          <a:prstGeom prst="rect">
            <a:avLst/>
          </a:prstGeom>
          <a:noFill/>
          <a:ln>
            <a:noFill/>
          </a:ln>
        </p:spPr>
        <p:txBody>
          <a:bodyPr anchorCtr="0" anchor="b" bIns="45700" lIns="91425" spcFirstLastPara="1" rIns="91425" wrap="square" tIns="45700">
            <a:noAutofit/>
          </a:bodyPr>
          <a:lstStyle>
            <a:lvl1pPr indent="-228600" lvl="0" marL="457200" marR="0" rtl="0" algn="l">
              <a:spcBef>
                <a:spcPts val="480"/>
              </a:spcBef>
              <a:spcAft>
                <a:spcPts val="0"/>
              </a:spcAft>
              <a:buClr>
                <a:schemeClr val="dk1"/>
              </a:buClr>
              <a:buSzPts val="2400"/>
              <a:buFont typeface="Arial"/>
              <a:buNone/>
              <a:defRPr b="1" i="0" sz="2400" u="none" cap="none" strike="noStrike">
                <a:solidFill>
                  <a:schemeClr val="dk1"/>
                </a:solidFill>
                <a:latin typeface="Calibri"/>
                <a:ea typeface="Calibri"/>
                <a:cs typeface="Calibri"/>
                <a:sym typeface="Calibri"/>
              </a:defRPr>
            </a:lvl1pPr>
            <a:lvl2pPr indent="-228600" lvl="1" marL="914400" marR="0" rtl="0" algn="l">
              <a:spcBef>
                <a:spcPts val="400"/>
              </a:spcBef>
              <a:spcAft>
                <a:spcPts val="0"/>
              </a:spcAft>
              <a:buClr>
                <a:schemeClr val="dk1"/>
              </a:buClr>
              <a:buSzPts val="2000"/>
              <a:buFont typeface="Arial"/>
              <a:buNone/>
              <a:defRPr b="1" i="0" sz="2000" u="none" cap="none" strike="noStrike">
                <a:solidFill>
                  <a:schemeClr val="dk1"/>
                </a:solidFill>
                <a:latin typeface="Calibri"/>
                <a:ea typeface="Calibri"/>
                <a:cs typeface="Calibri"/>
                <a:sym typeface="Calibri"/>
              </a:defRPr>
            </a:lvl2pPr>
            <a:lvl3pPr indent="-228600" lvl="2" marL="1371600" marR="0" rtl="0" algn="l">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3pPr>
            <a:lvl4pPr indent="-228600" lvl="3" marL="1828800" marR="0" rtl="0" algn="l">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4pPr>
            <a:lvl5pPr indent="-228600" lvl="4" marL="2286000" marR="0" rtl="0" algn="l">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5pPr>
            <a:lvl6pPr indent="-228600" lvl="5" marL="2743200" marR="0" rtl="0" algn="l">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6pPr>
            <a:lvl7pPr indent="-228600" lvl="6" marL="3200400" marR="0" rtl="0" algn="l">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7pPr>
            <a:lvl8pPr indent="-228600" lvl="7" marL="3657600" marR="0" rtl="0" algn="l">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8pPr>
            <a:lvl9pPr indent="-228600" lvl="8" marL="4114800" marR="0" rtl="0" algn="l">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9pPr>
          </a:lstStyle>
          <a:p/>
        </p:txBody>
      </p:sp>
      <p:sp>
        <p:nvSpPr>
          <p:cNvPr id="108" name="Google Shape;108;p18"/>
          <p:cNvSpPr txBox="1"/>
          <p:nvPr>
            <p:ph idx="2" type="body"/>
          </p:nvPr>
        </p:nvSpPr>
        <p:spPr>
          <a:xfrm>
            <a:off x="457200" y="2174875"/>
            <a:ext cx="4040100" cy="3951300"/>
          </a:xfrm>
          <a:prstGeom prst="rect">
            <a:avLst/>
          </a:prstGeom>
          <a:noFill/>
          <a:ln>
            <a:noFill/>
          </a:ln>
        </p:spPr>
        <p:txBody>
          <a:bodyPr anchorCtr="0" anchor="t" bIns="45700" lIns="91425" spcFirstLastPara="1" rIns="91425" wrap="square" tIns="45700">
            <a:noAutofit/>
          </a:bodyPr>
          <a:lstStyle>
            <a:lvl1pPr indent="-381000" lvl="0" marL="4572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2pPr>
            <a:lvl3pPr indent="-342900" lvl="2" marL="13716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3pPr>
            <a:lvl4pPr indent="-330200" lvl="3" marL="18288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4pPr>
            <a:lvl5pPr indent="-330200" lvl="4" marL="22860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109" name="Google Shape;109;p18"/>
          <p:cNvSpPr txBox="1"/>
          <p:nvPr>
            <p:ph idx="3" type="body"/>
          </p:nvPr>
        </p:nvSpPr>
        <p:spPr>
          <a:xfrm>
            <a:off x="4645025" y="1535113"/>
            <a:ext cx="4041900" cy="639900"/>
          </a:xfrm>
          <a:prstGeom prst="rect">
            <a:avLst/>
          </a:prstGeom>
          <a:noFill/>
          <a:ln>
            <a:noFill/>
          </a:ln>
        </p:spPr>
        <p:txBody>
          <a:bodyPr anchorCtr="0" anchor="b" bIns="45700" lIns="91425" spcFirstLastPara="1" rIns="91425" wrap="square" tIns="45700">
            <a:noAutofit/>
          </a:bodyPr>
          <a:lstStyle>
            <a:lvl1pPr indent="-228600" lvl="0" marL="457200" marR="0" rtl="0" algn="l">
              <a:spcBef>
                <a:spcPts val="480"/>
              </a:spcBef>
              <a:spcAft>
                <a:spcPts val="0"/>
              </a:spcAft>
              <a:buClr>
                <a:schemeClr val="dk1"/>
              </a:buClr>
              <a:buSzPts val="2400"/>
              <a:buFont typeface="Arial"/>
              <a:buNone/>
              <a:defRPr b="1" i="0" sz="2400" u="none" cap="none" strike="noStrike">
                <a:solidFill>
                  <a:schemeClr val="dk1"/>
                </a:solidFill>
                <a:latin typeface="Calibri"/>
                <a:ea typeface="Calibri"/>
                <a:cs typeface="Calibri"/>
                <a:sym typeface="Calibri"/>
              </a:defRPr>
            </a:lvl1pPr>
            <a:lvl2pPr indent="-228600" lvl="1" marL="914400" marR="0" rtl="0" algn="l">
              <a:spcBef>
                <a:spcPts val="400"/>
              </a:spcBef>
              <a:spcAft>
                <a:spcPts val="0"/>
              </a:spcAft>
              <a:buClr>
                <a:schemeClr val="dk1"/>
              </a:buClr>
              <a:buSzPts val="2000"/>
              <a:buFont typeface="Arial"/>
              <a:buNone/>
              <a:defRPr b="1" i="0" sz="2000" u="none" cap="none" strike="noStrike">
                <a:solidFill>
                  <a:schemeClr val="dk1"/>
                </a:solidFill>
                <a:latin typeface="Calibri"/>
                <a:ea typeface="Calibri"/>
                <a:cs typeface="Calibri"/>
                <a:sym typeface="Calibri"/>
              </a:defRPr>
            </a:lvl2pPr>
            <a:lvl3pPr indent="-228600" lvl="2" marL="1371600" marR="0" rtl="0" algn="l">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3pPr>
            <a:lvl4pPr indent="-228600" lvl="3" marL="1828800" marR="0" rtl="0" algn="l">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4pPr>
            <a:lvl5pPr indent="-228600" lvl="4" marL="2286000" marR="0" rtl="0" algn="l">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5pPr>
            <a:lvl6pPr indent="-228600" lvl="5" marL="2743200" marR="0" rtl="0" algn="l">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6pPr>
            <a:lvl7pPr indent="-228600" lvl="6" marL="3200400" marR="0" rtl="0" algn="l">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7pPr>
            <a:lvl8pPr indent="-228600" lvl="7" marL="3657600" marR="0" rtl="0" algn="l">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8pPr>
            <a:lvl9pPr indent="-228600" lvl="8" marL="4114800" marR="0" rtl="0" algn="l">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9pPr>
          </a:lstStyle>
          <a:p/>
        </p:txBody>
      </p:sp>
      <p:sp>
        <p:nvSpPr>
          <p:cNvPr id="110" name="Google Shape;110;p18"/>
          <p:cNvSpPr txBox="1"/>
          <p:nvPr>
            <p:ph idx="4" type="body"/>
          </p:nvPr>
        </p:nvSpPr>
        <p:spPr>
          <a:xfrm>
            <a:off x="4645025" y="2174875"/>
            <a:ext cx="4041900" cy="3951300"/>
          </a:xfrm>
          <a:prstGeom prst="rect">
            <a:avLst/>
          </a:prstGeom>
          <a:noFill/>
          <a:ln>
            <a:noFill/>
          </a:ln>
        </p:spPr>
        <p:txBody>
          <a:bodyPr anchorCtr="0" anchor="t" bIns="45700" lIns="91425" spcFirstLastPara="1" rIns="91425" wrap="square" tIns="45700">
            <a:noAutofit/>
          </a:bodyPr>
          <a:lstStyle>
            <a:lvl1pPr indent="-381000" lvl="0" marL="4572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2pPr>
            <a:lvl3pPr indent="-342900" lvl="2" marL="13716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3pPr>
            <a:lvl4pPr indent="-330200" lvl="3" marL="18288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4pPr>
            <a:lvl5pPr indent="-330200" lvl="4" marL="22860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111" name="Google Shape;111;p18"/>
          <p:cNvSpPr txBox="1"/>
          <p:nvPr>
            <p:ph idx="10" type="dt"/>
          </p:nvPr>
        </p:nvSpPr>
        <p:spPr>
          <a:xfrm>
            <a:off x="457200" y="6356350"/>
            <a:ext cx="2133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12" name="Google Shape;112;p18"/>
          <p:cNvSpPr txBox="1"/>
          <p:nvPr>
            <p:ph idx="11" type="ftr"/>
          </p:nvPr>
        </p:nvSpPr>
        <p:spPr>
          <a:xfrm>
            <a:off x="3124200" y="6356350"/>
            <a:ext cx="2895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13" name="Google Shape;113;p18"/>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Calibri"/>
                <a:ea typeface="Calibri"/>
                <a:cs typeface="Calibri"/>
                <a:sym typeface="Calibri"/>
              </a:defRPr>
            </a:lvl1pPr>
            <a:lvl2pPr indent="0" lvl="1" marL="0" marR="0" rtl="0" algn="l">
              <a:spcBef>
                <a:spcPts val="0"/>
              </a:spcBef>
              <a:buNone/>
              <a:defRPr sz="1800">
                <a:solidFill>
                  <a:schemeClr val="dk1"/>
                </a:solidFill>
                <a:latin typeface="Calibri"/>
                <a:ea typeface="Calibri"/>
                <a:cs typeface="Calibri"/>
                <a:sym typeface="Calibri"/>
              </a:defRPr>
            </a:lvl2pPr>
            <a:lvl3pPr indent="0" lvl="2" marL="0" marR="0" rtl="0" algn="l">
              <a:spcBef>
                <a:spcPts val="0"/>
              </a:spcBef>
              <a:buNone/>
              <a:defRPr sz="1800">
                <a:solidFill>
                  <a:schemeClr val="dk1"/>
                </a:solidFill>
                <a:latin typeface="Calibri"/>
                <a:ea typeface="Calibri"/>
                <a:cs typeface="Calibri"/>
                <a:sym typeface="Calibri"/>
              </a:defRPr>
            </a:lvl3pPr>
            <a:lvl4pPr indent="0" lvl="3" marL="0" marR="0" rtl="0" algn="l">
              <a:spcBef>
                <a:spcPts val="0"/>
              </a:spcBef>
              <a:buNone/>
              <a:defRPr sz="1800">
                <a:solidFill>
                  <a:schemeClr val="dk1"/>
                </a:solidFill>
                <a:latin typeface="Calibri"/>
                <a:ea typeface="Calibri"/>
                <a:cs typeface="Calibri"/>
                <a:sym typeface="Calibri"/>
              </a:defRPr>
            </a:lvl4pPr>
            <a:lvl5pPr indent="0" lvl="4" marL="0" marR="0" rtl="0" algn="l">
              <a:spcBef>
                <a:spcPts val="0"/>
              </a:spcBef>
              <a:buNone/>
              <a:defRPr sz="1800">
                <a:solidFill>
                  <a:schemeClr val="dk1"/>
                </a:solidFill>
                <a:latin typeface="Calibri"/>
                <a:ea typeface="Calibri"/>
                <a:cs typeface="Calibri"/>
                <a:sym typeface="Calibri"/>
              </a:defRPr>
            </a:lvl5pPr>
            <a:lvl6pPr indent="0" lvl="5" marL="0" marR="0" rtl="0" algn="l">
              <a:spcBef>
                <a:spcPts val="0"/>
              </a:spcBef>
              <a:buNone/>
              <a:defRPr sz="1800">
                <a:solidFill>
                  <a:schemeClr val="dk1"/>
                </a:solidFill>
                <a:latin typeface="Calibri"/>
                <a:ea typeface="Calibri"/>
                <a:cs typeface="Calibri"/>
                <a:sym typeface="Calibri"/>
              </a:defRPr>
            </a:lvl6pPr>
            <a:lvl7pPr indent="0" lvl="6" marL="0" marR="0" rtl="0" algn="l">
              <a:spcBef>
                <a:spcPts val="0"/>
              </a:spcBef>
              <a:buNone/>
              <a:defRPr sz="1800">
                <a:solidFill>
                  <a:schemeClr val="dk1"/>
                </a:solidFill>
                <a:latin typeface="Calibri"/>
                <a:ea typeface="Calibri"/>
                <a:cs typeface="Calibri"/>
                <a:sym typeface="Calibri"/>
              </a:defRPr>
            </a:lvl7pPr>
            <a:lvl8pPr indent="0" lvl="7" marL="0" marR="0" rtl="0" algn="l">
              <a:spcBef>
                <a:spcPts val="0"/>
              </a:spcBef>
              <a:buNone/>
              <a:defRPr sz="1800">
                <a:solidFill>
                  <a:schemeClr val="dk1"/>
                </a:solidFill>
                <a:latin typeface="Calibri"/>
                <a:ea typeface="Calibri"/>
                <a:cs typeface="Calibri"/>
                <a:sym typeface="Calibri"/>
              </a:defRPr>
            </a:lvl8pPr>
            <a:lvl9pPr indent="0" lvl="8" marL="0" marR="0" rtl="0" algn="l">
              <a:spcBef>
                <a:spcPts val="0"/>
              </a:spcBef>
              <a:buNone/>
              <a:defRPr sz="1800">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114" name="Shape 114"/>
        <p:cNvGrpSpPr/>
        <p:nvPr/>
      </p:nvGrpSpPr>
      <p:grpSpPr>
        <a:xfrm>
          <a:off x="0" y="0"/>
          <a:ext cx="0" cy="0"/>
          <a:chOff x="0" y="0"/>
          <a:chExt cx="0" cy="0"/>
        </a:xfrm>
      </p:grpSpPr>
      <p:sp>
        <p:nvSpPr>
          <p:cNvPr id="115" name="Google Shape;115;p19"/>
          <p:cNvSpPr txBox="1"/>
          <p:nvPr>
            <p:ph type="title"/>
          </p:nvPr>
        </p:nvSpPr>
        <p:spPr>
          <a:xfrm>
            <a:off x="457200" y="274638"/>
            <a:ext cx="8229600" cy="1143000"/>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116" name="Google Shape;116;p19"/>
          <p:cNvSpPr txBox="1"/>
          <p:nvPr>
            <p:ph idx="10" type="dt"/>
          </p:nvPr>
        </p:nvSpPr>
        <p:spPr>
          <a:xfrm>
            <a:off x="457200" y="6356350"/>
            <a:ext cx="2133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17" name="Google Shape;117;p19"/>
          <p:cNvSpPr txBox="1"/>
          <p:nvPr>
            <p:ph idx="11" type="ftr"/>
          </p:nvPr>
        </p:nvSpPr>
        <p:spPr>
          <a:xfrm>
            <a:off x="3124200" y="6356350"/>
            <a:ext cx="2895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18" name="Google Shape;118;p19"/>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Calibri"/>
                <a:ea typeface="Calibri"/>
                <a:cs typeface="Calibri"/>
                <a:sym typeface="Calibri"/>
              </a:defRPr>
            </a:lvl1pPr>
            <a:lvl2pPr indent="0" lvl="1" marL="0" marR="0" rtl="0" algn="l">
              <a:spcBef>
                <a:spcPts val="0"/>
              </a:spcBef>
              <a:buNone/>
              <a:defRPr sz="1800">
                <a:solidFill>
                  <a:schemeClr val="dk1"/>
                </a:solidFill>
                <a:latin typeface="Calibri"/>
                <a:ea typeface="Calibri"/>
                <a:cs typeface="Calibri"/>
                <a:sym typeface="Calibri"/>
              </a:defRPr>
            </a:lvl2pPr>
            <a:lvl3pPr indent="0" lvl="2" marL="0" marR="0" rtl="0" algn="l">
              <a:spcBef>
                <a:spcPts val="0"/>
              </a:spcBef>
              <a:buNone/>
              <a:defRPr sz="1800">
                <a:solidFill>
                  <a:schemeClr val="dk1"/>
                </a:solidFill>
                <a:latin typeface="Calibri"/>
                <a:ea typeface="Calibri"/>
                <a:cs typeface="Calibri"/>
                <a:sym typeface="Calibri"/>
              </a:defRPr>
            </a:lvl3pPr>
            <a:lvl4pPr indent="0" lvl="3" marL="0" marR="0" rtl="0" algn="l">
              <a:spcBef>
                <a:spcPts val="0"/>
              </a:spcBef>
              <a:buNone/>
              <a:defRPr sz="1800">
                <a:solidFill>
                  <a:schemeClr val="dk1"/>
                </a:solidFill>
                <a:latin typeface="Calibri"/>
                <a:ea typeface="Calibri"/>
                <a:cs typeface="Calibri"/>
                <a:sym typeface="Calibri"/>
              </a:defRPr>
            </a:lvl4pPr>
            <a:lvl5pPr indent="0" lvl="4" marL="0" marR="0" rtl="0" algn="l">
              <a:spcBef>
                <a:spcPts val="0"/>
              </a:spcBef>
              <a:buNone/>
              <a:defRPr sz="1800">
                <a:solidFill>
                  <a:schemeClr val="dk1"/>
                </a:solidFill>
                <a:latin typeface="Calibri"/>
                <a:ea typeface="Calibri"/>
                <a:cs typeface="Calibri"/>
                <a:sym typeface="Calibri"/>
              </a:defRPr>
            </a:lvl5pPr>
            <a:lvl6pPr indent="0" lvl="5" marL="0" marR="0" rtl="0" algn="l">
              <a:spcBef>
                <a:spcPts val="0"/>
              </a:spcBef>
              <a:buNone/>
              <a:defRPr sz="1800">
                <a:solidFill>
                  <a:schemeClr val="dk1"/>
                </a:solidFill>
                <a:latin typeface="Calibri"/>
                <a:ea typeface="Calibri"/>
                <a:cs typeface="Calibri"/>
                <a:sym typeface="Calibri"/>
              </a:defRPr>
            </a:lvl6pPr>
            <a:lvl7pPr indent="0" lvl="6" marL="0" marR="0" rtl="0" algn="l">
              <a:spcBef>
                <a:spcPts val="0"/>
              </a:spcBef>
              <a:buNone/>
              <a:defRPr sz="1800">
                <a:solidFill>
                  <a:schemeClr val="dk1"/>
                </a:solidFill>
                <a:latin typeface="Calibri"/>
                <a:ea typeface="Calibri"/>
                <a:cs typeface="Calibri"/>
                <a:sym typeface="Calibri"/>
              </a:defRPr>
            </a:lvl7pPr>
            <a:lvl8pPr indent="0" lvl="7" marL="0" marR="0" rtl="0" algn="l">
              <a:spcBef>
                <a:spcPts val="0"/>
              </a:spcBef>
              <a:buNone/>
              <a:defRPr sz="1800">
                <a:solidFill>
                  <a:schemeClr val="dk1"/>
                </a:solidFill>
                <a:latin typeface="Calibri"/>
                <a:ea typeface="Calibri"/>
                <a:cs typeface="Calibri"/>
                <a:sym typeface="Calibri"/>
              </a:defRPr>
            </a:lvl8pPr>
            <a:lvl9pPr indent="0" lvl="8" marL="0" marR="0" rtl="0" algn="l">
              <a:spcBef>
                <a:spcPts val="0"/>
              </a:spcBef>
              <a:buNone/>
              <a:defRPr sz="1800">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19" name="Shape 119"/>
        <p:cNvGrpSpPr/>
        <p:nvPr/>
      </p:nvGrpSpPr>
      <p:grpSpPr>
        <a:xfrm>
          <a:off x="0" y="0"/>
          <a:ext cx="0" cy="0"/>
          <a:chOff x="0" y="0"/>
          <a:chExt cx="0" cy="0"/>
        </a:xfrm>
      </p:grpSpPr>
      <p:sp>
        <p:nvSpPr>
          <p:cNvPr id="120" name="Google Shape;120;p20"/>
          <p:cNvSpPr txBox="1"/>
          <p:nvPr>
            <p:ph idx="10" type="dt"/>
          </p:nvPr>
        </p:nvSpPr>
        <p:spPr>
          <a:xfrm>
            <a:off x="457200" y="6356350"/>
            <a:ext cx="2133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21" name="Google Shape;121;p20"/>
          <p:cNvSpPr txBox="1"/>
          <p:nvPr>
            <p:ph idx="11" type="ftr"/>
          </p:nvPr>
        </p:nvSpPr>
        <p:spPr>
          <a:xfrm>
            <a:off x="3124200" y="6356350"/>
            <a:ext cx="2895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22" name="Google Shape;122;p20"/>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Calibri"/>
                <a:ea typeface="Calibri"/>
                <a:cs typeface="Calibri"/>
                <a:sym typeface="Calibri"/>
              </a:defRPr>
            </a:lvl1pPr>
            <a:lvl2pPr indent="0" lvl="1" marL="0" marR="0" rtl="0" algn="l">
              <a:spcBef>
                <a:spcPts val="0"/>
              </a:spcBef>
              <a:buNone/>
              <a:defRPr sz="1800">
                <a:solidFill>
                  <a:schemeClr val="dk1"/>
                </a:solidFill>
                <a:latin typeface="Calibri"/>
                <a:ea typeface="Calibri"/>
                <a:cs typeface="Calibri"/>
                <a:sym typeface="Calibri"/>
              </a:defRPr>
            </a:lvl2pPr>
            <a:lvl3pPr indent="0" lvl="2" marL="0" marR="0" rtl="0" algn="l">
              <a:spcBef>
                <a:spcPts val="0"/>
              </a:spcBef>
              <a:buNone/>
              <a:defRPr sz="1800">
                <a:solidFill>
                  <a:schemeClr val="dk1"/>
                </a:solidFill>
                <a:latin typeface="Calibri"/>
                <a:ea typeface="Calibri"/>
                <a:cs typeface="Calibri"/>
                <a:sym typeface="Calibri"/>
              </a:defRPr>
            </a:lvl3pPr>
            <a:lvl4pPr indent="0" lvl="3" marL="0" marR="0" rtl="0" algn="l">
              <a:spcBef>
                <a:spcPts val="0"/>
              </a:spcBef>
              <a:buNone/>
              <a:defRPr sz="1800">
                <a:solidFill>
                  <a:schemeClr val="dk1"/>
                </a:solidFill>
                <a:latin typeface="Calibri"/>
                <a:ea typeface="Calibri"/>
                <a:cs typeface="Calibri"/>
                <a:sym typeface="Calibri"/>
              </a:defRPr>
            </a:lvl4pPr>
            <a:lvl5pPr indent="0" lvl="4" marL="0" marR="0" rtl="0" algn="l">
              <a:spcBef>
                <a:spcPts val="0"/>
              </a:spcBef>
              <a:buNone/>
              <a:defRPr sz="1800">
                <a:solidFill>
                  <a:schemeClr val="dk1"/>
                </a:solidFill>
                <a:latin typeface="Calibri"/>
                <a:ea typeface="Calibri"/>
                <a:cs typeface="Calibri"/>
                <a:sym typeface="Calibri"/>
              </a:defRPr>
            </a:lvl5pPr>
            <a:lvl6pPr indent="0" lvl="5" marL="0" marR="0" rtl="0" algn="l">
              <a:spcBef>
                <a:spcPts val="0"/>
              </a:spcBef>
              <a:buNone/>
              <a:defRPr sz="1800">
                <a:solidFill>
                  <a:schemeClr val="dk1"/>
                </a:solidFill>
                <a:latin typeface="Calibri"/>
                <a:ea typeface="Calibri"/>
                <a:cs typeface="Calibri"/>
                <a:sym typeface="Calibri"/>
              </a:defRPr>
            </a:lvl6pPr>
            <a:lvl7pPr indent="0" lvl="6" marL="0" marR="0" rtl="0" algn="l">
              <a:spcBef>
                <a:spcPts val="0"/>
              </a:spcBef>
              <a:buNone/>
              <a:defRPr sz="1800">
                <a:solidFill>
                  <a:schemeClr val="dk1"/>
                </a:solidFill>
                <a:latin typeface="Calibri"/>
                <a:ea typeface="Calibri"/>
                <a:cs typeface="Calibri"/>
                <a:sym typeface="Calibri"/>
              </a:defRPr>
            </a:lvl7pPr>
            <a:lvl8pPr indent="0" lvl="7" marL="0" marR="0" rtl="0" algn="l">
              <a:spcBef>
                <a:spcPts val="0"/>
              </a:spcBef>
              <a:buNone/>
              <a:defRPr sz="1800">
                <a:solidFill>
                  <a:schemeClr val="dk1"/>
                </a:solidFill>
                <a:latin typeface="Calibri"/>
                <a:ea typeface="Calibri"/>
                <a:cs typeface="Calibri"/>
                <a:sym typeface="Calibri"/>
              </a:defRPr>
            </a:lvl8pPr>
            <a:lvl9pPr indent="0" lvl="8" marL="0" marR="0" rtl="0" algn="l">
              <a:spcBef>
                <a:spcPts val="0"/>
              </a:spcBef>
              <a:buNone/>
              <a:defRPr sz="1800">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123" name="Shape 123"/>
        <p:cNvGrpSpPr/>
        <p:nvPr/>
      </p:nvGrpSpPr>
      <p:grpSpPr>
        <a:xfrm>
          <a:off x="0" y="0"/>
          <a:ext cx="0" cy="0"/>
          <a:chOff x="0" y="0"/>
          <a:chExt cx="0" cy="0"/>
        </a:xfrm>
      </p:grpSpPr>
      <p:sp>
        <p:nvSpPr>
          <p:cNvPr id="124" name="Google Shape;124;p21"/>
          <p:cNvSpPr txBox="1"/>
          <p:nvPr>
            <p:ph type="title"/>
          </p:nvPr>
        </p:nvSpPr>
        <p:spPr>
          <a:xfrm>
            <a:off x="457200" y="273050"/>
            <a:ext cx="3008400" cy="11619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Clr>
                <a:schemeClr val="dk1"/>
              </a:buClr>
              <a:buSzPts val="2000"/>
              <a:buFont typeface="Calibri"/>
              <a:buNone/>
              <a:defRPr b="1" i="0" sz="2000" u="none" cap="none" strike="noStrik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125" name="Google Shape;125;p21"/>
          <p:cNvSpPr txBox="1"/>
          <p:nvPr>
            <p:ph idx="1" type="body"/>
          </p:nvPr>
        </p:nvSpPr>
        <p:spPr>
          <a:xfrm>
            <a:off x="3575050" y="273050"/>
            <a:ext cx="5111700" cy="5853000"/>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6" name="Google Shape;126;p21"/>
          <p:cNvSpPr txBox="1"/>
          <p:nvPr>
            <p:ph idx="2" type="body"/>
          </p:nvPr>
        </p:nvSpPr>
        <p:spPr>
          <a:xfrm>
            <a:off x="457200" y="1435100"/>
            <a:ext cx="3008400" cy="46911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280"/>
              </a:spcBef>
              <a:spcAft>
                <a:spcPts val="0"/>
              </a:spcAft>
              <a:buClr>
                <a:schemeClr val="dk1"/>
              </a:buClr>
              <a:buSzPts val="1400"/>
              <a:buFont typeface="Arial"/>
              <a:buNone/>
              <a:defRPr b="0" i="0" sz="1400" u="none" cap="none" strike="noStrike">
                <a:solidFill>
                  <a:schemeClr val="dk1"/>
                </a:solidFill>
                <a:latin typeface="Calibri"/>
                <a:ea typeface="Calibri"/>
                <a:cs typeface="Calibri"/>
                <a:sym typeface="Calibri"/>
              </a:defRPr>
            </a:lvl1pPr>
            <a:lvl2pPr indent="-228600" lvl="1" marL="914400" marR="0" rtl="0" algn="l">
              <a:spcBef>
                <a:spcPts val="24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spcBef>
                <a:spcPts val="2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3pPr>
            <a:lvl4pPr indent="-228600" lvl="3" marL="18288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4pPr>
            <a:lvl5pPr indent="-228600" lvl="4" marL="22860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5pPr>
            <a:lvl6pPr indent="-228600" lvl="5" marL="27432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127" name="Google Shape;127;p21"/>
          <p:cNvSpPr txBox="1"/>
          <p:nvPr>
            <p:ph idx="10" type="dt"/>
          </p:nvPr>
        </p:nvSpPr>
        <p:spPr>
          <a:xfrm>
            <a:off x="457200" y="6356350"/>
            <a:ext cx="2133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28" name="Google Shape;128;p21"/>
          <p:cNvSpPr txBox="1"/>
          <p:nvPr>
            <p:ph idx="11" type="ftr"/>
          </p:nvPr>
        </p:nvSpPr>
        <p:spPr>
          <a:xfrm>
            <a:off x="3124200" y="6356350"/>
            <a:ext cx="2895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29" name="Google Shape;129;p21"/>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Calibri"/>
                <a:ea typeface="Calibri"/>
                <a:cs typeface="Calibri"/>
                <a:sym typeface="Calibri"/>
              </a:defRPr>
            </a:lvl1pPr>
            <a:lvl2pPr indent="0" lvl="1" marL="0" marR="0" rtl="0" algn="l">
              <a:spcBef>
                <a:spcPts val="0"/>
              </a:spcBef>
              <a:buNone/>
              <a:defRPr sz="1800">
                <a:solidFill>
                  <a:schemeClr val="dk1"/>
                </a:solidFill>
                <a:latin typeface="Calibri"/>
                <a:ea typeface="Calibri"/>
                <a:cs typeface="Calibri"/>
                <a:sym typeface="Calibri"/>
              </a:defRPr>
            </a:lvl2pPr>
            <a:lvl3pPr indent="0" lvl="2" marL="0" marR="0" rtl="0" algn="l">
              <a:spcBef>
                <a:spcPts val="0"/>
              </a:spcBef>
              <a:buNone/>
              <a:defRPr sz="1800">
                <a:solidFill>
                  <a:schemeClr val="dk1"/>
                </a:solidFill>
                <a:latin typeface="Calibri"/>
                <a:ea typeface="Calibri"/>
                <a:cs typeface="Calibri"/>
                <a:sym typeface="Calibri"/>
              </a:defRPr>
            </a:lvl3pPr>
            <a:lvl4pPr indent="0" lvl="3" marL="0" marR="0" rtl="0" algn="l">
              <a:spcBef>
                <a:spcPts val="0"/>
              </a:spcBef>
              <a:buNone/>
              <a:defRPr sz="1800">
                <a:solidFill>
                  <a:schemeClr val="dk1"/>
                </a:solidFill>
                <a:latin typeface="Calibri"/>
                <a:ea typeface="Calibri"/>
                <a:cs typeface="Calibri"/>
                <a:sym typeface="Calibri"/>
              </a:defRPr>
            </a:lvl4pPr>
            <a:lvl5pPr indent="0" lvl="4" marL="0" marR="0" rtl="0" algn="l">
              <a:spcBef>
                <a:spcPts val="0"/>
              </a:spcBef>
              <a:buNone/>
              <a:defRPr sz="1800">
                <a:solidFill>
                  <a:schemeClr val="dk1"/>
                </a:solidFill>
                <a:latin typeface="Calibri"/>
                <a:ea typeface="Calibri"/>
                <a:cs typeface="Calibri"/>
                <a:sym typeface="Calibri"/>
              </a:defRPr>
            </a:lvl5pPr>
            <a:lvl6pPr indent="0" lvl="5" marL="0" marR="0" rtl="0" algn="l">
              <a:spcBef>
                <a:spcPts val="0"/>
              </a:spcBef>
              <a:buNone/>
              <a:defRPr sz="1800">
                <a:solidFill>
                  <a:schemeClr val="dk1"/>
                </a:solidFill>
                <a:latin typeface="Calibri"/>
                <a:ea typeface="Calibri"/>
                <a:cs typeface="Calibri"/>
                <a:sym typeface="Calibri"/>
              </a:defRPr>
            </a:lvl6pPr>
            <a:lvl7pPr indent="0" lvl="6" marL="0" marR="0" rtl="0" algn="l">
              <a:spcBef>
                <a:spcPts val="0"/>
              </a:spcBef>
              <a:buNone/>
              <a:defRPr sz="1800">
                <a:solidFill>
                  <a:schemeClr val="dk1"/>
                </a:solidFill>
                <a:latin typeface="Calibri"/>
                <a:ea typeface="Calibri"/>
                <a:cs typeface="Calibri"/>
                <a:sym typeface="Calibri"/>
              </a:defRPr>
            </a:lvl7pPr>
            <a:lvl8pPr indent="0" lvl="7" marL="0" marR="0" rtl="0" algn="l">
              <a:spcBef>
                <a:spcPts val="0"/>
              </a:spcBef>
              <a:buNone/>
              <a:defRPr sz="1800">
                <a:solidFill>
                  <a:schemeClr val="dk1"/>
                </a:solidFill>
                <a:latin typeface="Calibri"/>
                <a:ea typeface="Calibri"/>
                <a:cs typeface="Calibri"/>
                <a:sym typeface="Calibri"/>
              </a:defRPr>
            </a:lvl8pPr>
            <a:lvl9pPr indent="0" lvl="8" marL="0" marR="0" rtl="0" algn="l">
              <a:spcBef>
                <a:spcPts val="0"/>
              </a:spcBef>
              <a:buNone/>
              <a:defRPr sz="1800">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14" name="Shape 14"/>
        <p:cNvGrpSpPr/>
        <p:nvPr/>
      </p:nvGrpSpPr>
      <p:grpSpPr>
        <a:xfrm>
          <a:off x="0" y="0"/>
          <a:ext cx="0" cy="0"/>
          <a:chOff x="0" y="0"/>
          <a:chExt cx="0" cy="0"/>
        </a:xfrm>
      </p:grpSpPr>
      <p:sp>
        <p:nvSpPr>
          <p:cNvPr id="15" name="Google Shape;15;p3"/>
          <p:cNvSpPr txBox="1"/>
          <p:nvPr>
            <p:ph type="title"/>
          </p:nvPr>
        </p:nvSpPr>
        <p:spPr>
          <a:xfrm>
            <a:off x="457200" y="274637"/>
            <a:ext cx="8229600" cy="11430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p:txBody>
      </p:sp>
      <p:sp>
        <p:nvSpPr>
          <p:cNvPr id="16" name="Google Shape;16;p3"/>
          <p:cNvSpPr txBox="1"/>
          <p:nvPr>
            <p:ph idx="1" type="body"/>
          </p:nvPr>
        </p:nvSpPr>
        <p:spPr>
          <a:xfrm>
            <a:off x="457200" y="1600200"/>
            <a:ext cx="8229600" cy="4526100"/>
          </a:xfrm>
          <a:prstGeom prst="rect">
            <a:avLst/>
          </a:prstGeom>
          <a:noFill/>
          <a:ln>
            <a:noFill/>
          </a:ln>
        </p:spPr>
        <p:txBody>
          <a:bodyPr anchorCtr="0" anchor="t" bIns="91425" lIns="91425" spcFirstLastPara="1" rIns="91425" wrap="square" tIns="91425">
            <a:no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7" name="Google Shape;17;p3"/>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8" name="Google Shape;18;p3"/>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9" name="Google Shape;19;p3"/>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130" name="Shape 130"/>
        <p:cNvGrpSpPr/>
        <p:nvPr/>
      </p:nvGrpSpPr>
      <p:grpSpPr>
        <a:xfrm>
          <a:off x="0" y="0"/>
          <a:ext cx="0" cy="0"/>
          <a:chOff x="0" y="0"/>
          <a:chExt cx="0" cy="0"/>
        </a:xfrm>
      </p:grpSpPr>
      <p:sp>
        <p:nvSpPr>
          <p:cNvPr id="131" name="Google Shape;131;p22"/>
          <p:cNvSpPr txBox="1"/>
          <p:nvPr>
            <p:ph type="title"/>
          </p:nvPr>
        </p:nvSpPr>
        <p:spPr>
          <a:xfrm>
            <a:off x="1792288" y="4800600"/>
            <a:ext cx="5486400" cy="5667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Clr>
                <a:schemeClr val="dk1"/>
              </a:buClr>
              <a:buSzPts val="2000"/>
              <a:buFont typeface="Calibri"/>
              <a:buNone/>
              <a:defRPr b="1" i="0" sz="2000" u="none" cap="none" strike="noStrik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132" name="Google Shape;132;p22"/>
          <p:cNvSpPr/>
          <p:nvPr>
            <p:ph idx="2" type="pic"/>
          </p:nvPr>
        </p:nvSpPr>
        <p:spPr>
          <a:xfrm>
            <a:off x="1792288" y="612775"/>
            <a:ext cx="5486400" cy="4114800"/>
          </a:xfrm>
          <a:prstGeom prst="rect">
            <a:avLst/>
          </a:prstGeom>
          <a:noFill/>
          <a:ln>
            <a:noFill/>
          </a:ln>
        </p:spPr>
        <p:txBody>
          <a:bodyPr anchorCtr="0" anchor="t" bIns="45700" lIns="91425" spcFirstLastPara="1" rIns="91425" wrap="square" tIns="45700">
            <a:noAutofit/>
          </a:bodyPr>
          <a:lstStyle>
            <a:lvl1pPr lvl="0" marR="0" rtl="0" algn="l">
              <a:spcBef>
                <a:spcPts val="64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0" algn="l">
              <a:spcBef>
                <a:spcPts val="56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0" algn="l">
              <a:spcBef>
                <a:spcPts val="48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133" name="Google Shape;133;p22"/>
          <p:cNvSpPr txBox="1"/>
          <p:nvPr>
            <p:ph idx="1" type="body"/>
          </p:nvPr>
        </p:nvSpPr>
        <p:spPr>
          <a:xfrm>
            <a:off x="1792288" y="5367338"/>
            <a:ext cx="5486400" cy="8049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280"/>
              </a:spcBef>
              <a:spcAft>
                <a:spcPts val="0"/>
              </a:spcAft>
              <a:buClr>
                <a:schemeClr val="dk1"/>
              </a:buClr>
              <a:buSzPts val="1400"/>
              <a:buFont typeface="Arial"/>
              <a:buNone/>
              <a:defRPr b="0" i="0" sz="1400" u="none" cap="none" strike="noStrike">
                <a:solidFill>
                  <a:schemeClr val="dk1"/>
                </a:solidFill>
                <a:latin typeface="Calibri"/>
                <a:ea typeface="Calibri"/>
                <a:cs typeface="Calibri"/>
                <a:sym typeface="Calibri"/>
              </a:defRPr>
            </a:lvl1pPr>
            <a:lvl2pPr indent="-228600" lvl="1" marL="914400" marR="0" rtl="0" algn="l">
              <a:spcBef>
                <a:spcPts val="24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spcBef>
                <a:spcPts val="2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3pPr>
            <a:lvl4pPr indent="-228600" lvl="3" marL="18288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4pPr>
            <a:lvl5pPr indent="-228600" lvl="4" marL="22860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5pPr>
            <a:lvl6pPr indent="-228600" lvl="5" marL="27432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134" name="Google Shape;134;p22"/>
          <p:cNvSpPr txBox="1"/>
          <p:nvPr>
            <p:ph idx="10" type="dt"/>
          </p:nvPr>
        </p:nvSpPr>
        <p:spPr>
          <a:xfrm>
            <a:off x="457200" y="6356350"/>
            <a:ext cx="2133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5" name="Google Shape;135;p22"/>
          <p:cNvSpPr txBox="1"/>
          <p:nvPr>
            <p:ph idx="11" type="ftr"/>
          </p:nvPr>
        </p:nvSpPr>
        <p:spPr>
          <a:xfrm>
            <a:off x="3124200" y="6356350"/>
            <a:ext cx="2895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6" name="Google Shape;136;p22"/>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Calibri"/>
                <a:ea typeface="Calibri"/>
                <a:cs typeface="Calibri"/>
                <a:sym typeface="Calibri"/>
              </a:defRPr>
            </a:lvl1pPr>
            <a:lvl2pPr indent="0" lvl="1" marL="0" marR="0" rtl="0" algn="l">
              <a:spcBef>
                <a:spcPts val="0"/>
              </a:spcBef>
              <a:buNone/>
              <a:defRPr sz="1800">
                <a:solidFill>
                  <a:schemeClr val="dk1"/>
                </a:solidFill>
                <a:latin typeface="Calibri"/>
                <a:ea typeface="Calibri"/>
                <a:cs typeface="Calibri"/>
                <a:sym typeface="Calibri"/>
              </a:defRPr>
            </a:lvl2pPr>
            <a:lvl3pPr indent="0" lvl="2" marL="0" marR="0" rtl="0" algn="l">
              <a:spcBef>
                <a:spcPts val="0"/>
              </a:spcBef>
              <a:buNone/>
              <a:defRPr sz="1800">
                <a:solidFill>
                  <a:schemeClr val="dk1"/>
                </a:solidFill>
                <a:latin typeface="Calibri"/>
                <a:ea typeface="Calibri"/>
                <a:cs typeface="Calibri"/>
                <a:sym typeface="Calibri"/>
              </a:defRPr>
            </a:lvl3pPr>
            <a:lvl4pPr indent="0" lvl="3" marL="0" marR="0" rtl="0" algn="l">
              <a:spcBef>
                <a:spcPts val="0"/>
              </a:spcBef>
              <a:buNone/>
              <a:defRPr sz="1800">
                <a:solidFill>
                  <a:schemeClr val="dk1"/>
                </a:solidFill>
                <a:latin typeface="Calibri"/>
                <a:ea typeface="Calibri"/>
                <a:cs typeface="Calibri"/>
                <a:sym typeface="Calibri"/>
              </a:defRPr>
            </a:lvl4pPr>
            <a:lvl5pPr indent="0" lvl="4" marL="0" marR="0" rtl="0" algn="l">
              <a:spcBef>
                <a:spcPts val="0"/>
              </a:spcBef>
              <a:buNone/>
              <a:defRPr sz="1800">
                <a:solidFill>
                  <a:schemeClr val="dk1"/>
                </a:solidFill>
                <a:latin typeface="Calibri"/>
                <a:ea typeface="Calibri"/>
                <a:cs typeface="Calibri"/>
                <a:sym typeface="Calibri"/>
              </a:defRPr>
            </a:lvl5pPr>
            <a:lvl6pPr indent="0" lvl="5" marL="0" marR="0" rtl="0" algn="l">
              <a:spcBef>
                <a:spcPts val="0"/>
              </a:spcBef>
              <a:buNone/>
              <a:defRPr sz="1800">
                <a:solidFill>
                  <a:schemeClr val="dk1"/>
                </a:solidFill>
                <a:latin typeface="Calibri"/>
                <a:ea typeface="Calibri"/>
                <a:cs typeface="Calibri"/>
                <a:sym typeface="Calibri"/>
              </a:defRPr>
            </a:lvl6pPr>
            <a:lvl7pPr indent="0" lvl="6" marL="0" marR="0" rtl="0" algn="l">
              <a:spcBef>
                <a:spcPts val="0"/>
              </a:spcBef>
              <a:buNone/>
              <a:defRPr sz="1800">
                <a:solidFill>
                  <a:schemeClr val="dk1"/>
                </a:solidFill>
                <a:latin typeface="Calibri"/>
                <a:ea typeface="Calibri"/>
                <a:cs typeface="Calibri"/>
                <a:sym typeface="Calibri"/>
              </a:defRPr>
            </a:lvl7pPr>
            <a:lvl8pPr indent="0" lvl="7" marL="0" marR="0" rtl="0" algn="l">
              <a:spcBef>
                <a:spcPts val="0"/>
              </a:spcBef>
              <a:buNone/>
              <a:defRPr sz="1800">
                <a:solidFill>
                  <a:schemeClr val="dk1"/>
                </a:solidFill>
                <a:latin typeface="Calibri"/>
                <a:ea typeface="Calibri"/>
                <a:cs typeface="Calibri"/>
                <a:sym typeface="Calibri"/>
              </a:defRPr>
            </a:lvl8pPr>
            <a:lvl9pPr indent="0" lvl="8" marL="0" marR="0" rtl="0" algn="l">
              <a:spcBef>
                <a:spcPts val="0"/>
              </a:spcBef>
              <a:buNone/>
              <a:defRPr sz="1800">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137" name="Shape 137"/>
        <p:cNvGrpSpPr/>
        <p:nvPr/>
      </p:nvGrpSpPr>
      <p:grpSpPr>
        <a:xfrm>
          <a:off x="0" y="0"/>
          <a:ext cx="0" cy="0"/>
          <a:chOff x="0" y="0"/>
          <a:chExt cx="0" cy="0"/>
        </a:xfrm>
      </p:grpSpPr>
      <p:sp>
        <p:nvSpPr>
          <p:cNvPr id="138" name="Google Shape;138;p23"/>
          <p:cNvSpPr txBox="1"/>
          <p:nvPr>
            <p:ph type="title"/>
          </p:nvPr>
        </p:nvSpPr>
        <p:spPr>
          <a:xfrm>
            <a:off x="457200" y="274638"/>
            <a:ext cx="8229600" cy="1143000"/>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139" name="Google Shape;139;p23"/>
          <p:cNvSpPr txBox="1"/>
          <p:nvPr>
            <p:ph idx="1" type="body"/>
          </p:nvPr>
        </p:nvSpPr>
        <p:spPr>
          <a:xfrm rot="5400000">
            <a:off x="2308950" y="-251550"/>
            <a:ext cx="4526100" cy="8229600"/>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40" name="Google Shape;140;p23"/>
          <p:cNvSpPr txBox="1"/>
          <p:nvPr>
            <p:ph idx="10" type="dt"/>
          </p:nvPr>
        </p:nvSpPr>
        <p:spPr>
          <a:xfrm>
            <a:off x="457200" y="6356350"/>
            <a:ext cx="2133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1" name="Google Shape;141;p23"/>
          <p:cNvSpPr txBox="1"/>
          <p:nvPr>
            <p:ph idx="11" type="ftr"/>
          </p:nvPr>
        </p:nvSpPr>
        <p:spPr>
          <a:xfrm>
            <a:off x="3124200" y="6356350"/>
            <a:ext cx="2895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2" name="Google Shape;142;p23"/>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Calibri"/>
                <a:ea typeface="Calibri"/>
                <a:cs typeface="Calibri"/>
                <a:sym typeface="Calibri"/>
              </a:defRPr>
            </a:lvl1pPr>
            <a:lvl2pPr indent="0" lvl="1" marL="0" marR="0" rtl="0" algn="l">
              <a:spcBef>
                <a:spcPts val="0"/>
              </a:spcBef>
              <a:buNone/>
              <a:defRPr sz="1800">
                <a:solidFill>
                  <a:schemeClr val="dk1"/>
                </a:solidFill>
                <a:latin typeface="Calibri"/>
                <a:ea typeface="Calibri"/>
                <a:cs typeface="Calibri"/>
                <a:sym typeface="Calibri"/>
              </a:defRPr>
            </a:lvl2pPr>
            <a:lvl3pPr indent="0" lvl="2" marL="0" marR="0" rtl="0" algn="l">
              <a:spcBef>
                <a:spcPts val="0"/>
              </a:spcBef>
              <a:buNone/>
              <a:defRPr sz="1800">
                <a:solidFill>
                  <a:schemeClr val="dk1"/>
                </a:solidFill>
                <a:latin typeface="Calibri"/>
                <a:ea typeface="Calibri"/>
                <a:cs typeface="Calibri"/>
                <a:sym typeface="Calibri"/>
              </a:defRPr>
            </a:lvl3pPr>
            <a:lvl4pPr indent="0" lvl="3" marL="0" marR="0" rtl="0" algn="l">
              <a:spcBef>
                <a:spcPts val="0"/>
              </a:spcBef>
              <a:buNone/>
              <a:defRPr sz="1800">
                <a:solidFill>
                  <a:schemeClr val="dk1"/>
                </a:solidFill>
                <a:latin typeface="Calibri"/>
                <a:ea typeface="Calibri"/>
                <a:cs typeface="Calibri"/>
                <a:sym typeface="Calibri"/>
              </a:defRPr>
            </a:lvl4pPr>
            <a:lvl5pPr indent="0" lvl="4" marL="0" marR="0" rtl="0" algn="l">
              <a:spcBef>
                <a:spcPts val="0"/>
              </a:spcBef>
              <a:buNone/>
              <a:defRPr sz="1800">
                <a:solidFill>
                  <a:schemeClr val="dk1"/>
                </a:solidFill>
                <a:latin typeface="Calibri"/>
                <a:ea typeface="Calibri"/>
                <a:cs typeface="Calibri"/>
                <a:sym typeface="Calibri"/>
              </a:defRPr>
            </a:lvl5pPr>
            <a:lvl6pPr indent="0" lvl="5" marL="0" marR="0" rtl="0" algn="l">
              <a:spcBef>
                <a:spcPts val="0"/>
              </a:spcBef>
              <a:buNone/>
              <a:defRPr sz="1800">
                <a:solidFill>
                  <a:schemeClr val="dk1"/>
                </a:solidFill>
                <a:latin typeface="Calibri"/>
                <a:ea typeface="Calibri"/>
                <a:cs typeface="Calibri"/>
                <a:sym typeface="Calibri"/>
              </a:defRPr>
            </a:lvl6pPr>
            <a:lvl7pPr indent="0" lvl="6" marL="0" marR="0" rtl="0" algn="l">
              <a:spcBef>
                <a:spcPts val="0"/>
              </a:spcBef>
              <a:buNone/>
              <a:defRPr sz="1800">
                <a:solidFill>
                  <a:schemeClr val="dk1"/>
                </a:solidFill>
                <a:latin typeface="Calibri"/>
                <a:ea typeface="Calibri"/>
                <a:cs typeface="Calibri"/>
                <a:sym typeface="Calibri"/>
              </a:defRPr>
            </a:lvl7pPr>
            <a:lvl8pPr indent="0" lvl="7" marL="0" marR="0" rtl="0" algn="l">
              <a:spcBef>
                <a:spcPts val="0"/>
              </a:spcBef>
              <a:buNone/>
              <a:defRPr sz="1800">
                <a:solidFill>
                  <a:schemeClr val="dk1"/>
                </a:solidFill>
                <a:latin typeface="Calibri"/>
                <a:ea typeface="Calibri"/>
                <a:cs typeface="Calibri"/>
                <a:sym typeface="Calibri"/>
              </a:defRPr>
            </a:lvl8pPr>
            <a:lvl9pPr indent="0" lvl="8" marL="0" marR="0" rtl="0" algn="l">
              <a:spcBef>
                <a:spcPts val="0"/>
              </a:spcBef>
              <a:buNone/>
              <a:defRPr sz="1800">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143" name="Shape 143"/>
        <p:cNvGrpSpPr/>
        <p:nvPr/>
      </p:nvGrpSpPr>
      <p:grpSpPr>
        <a:xfrm>
          <a:off x="0" y="0"/>
          <a:ext cx="0" cy="0"/>
          <a:chOff x="0" y="0"/>
          <a:chExt cx="0" cy="0"/>
        </a:xfrm>
      </p:grpSpPr>
      <p:sp>
        <p:nvSpPr>
          <p:cNvPr id="144" name="Google Shape;144;p24"/>
          <p:cNvSpPr txBox="1"/>
          <p:nvPr>
            <p:ph type="title"/>
          </p:nvPr>
        </p:nvSpPr>
        <p:spPr>
          <a:xfrm rot="5400000">
            <a:off x="4732350" y="2171688"/>
            <a:ext cx="5851500" cy="2057400"/>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145" name="Google Shape;145;p24"/>
          <p:cNvSpPr txBox="1"/>
          <p:nvPr>
            <p:ph idx="1" type="body"/>
          </p:nvPr>
        </p:nvSpPr>
        <p:spPr>
          <a:xfrm rot="5400000">
            <a:off x="541350" y="190488"/>
            <a:ext cx="5851500" cy="6019800"/>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46" name="Google Shape;146;p24"/>
          <p:cNvSpPr txBox="1"/>
          <p:nvPr>
            <p:ph idx="10" type="dt"/>
          </p:nvPr>
        </p:nvSpPr>
        <p:spPr>
          <a:xfrm>
            <a:off x="457200" y="6356350"/>
            <a:ext cx="2133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7" name="Google Shape;147;p24"/>
          <p:cNvSpPr txBox="1"/>
          <p:nvPr>
            <p:ph idx="11" type="ftr"/>
          </p:nvPr>
        </p:nvSpPr>
        <p:spPr>
          <a:xfrm>
            <a:off x="3124200" y="6356350"/>
            <a:ext cx="2895600" cy="3651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8" name="Google Shape;148;p24"/>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Calibri"/>
                <a:ea typeface="Calibri"/>
                <a:cs typeface="Calibri"/>
                <a:sym typeface="Calibri"/>
              </a:defRPr>
            </a:lvl1pPr>
            <a:lvl2pPr indent="0" lvl="1" marL="0" marR="0" rtl="0" algn="l">
              <a:spcBef>
                <a:spcPts val="0"/>
              </a:spcBef>
              <a:buNone/>
              <a:defRPr sz="1800">
                <a:solidFill>
                  <a:schemeClr val="dk1"/>
                </a:solidFill>
                <a:latin typeface="Calibri"/>
                <a:ea typeface="Calibri"/>
                <a:cs typeface="Calibri"/>
                <a:sym typeface="Calibri"/>
              </a:defRPr>
            </a:lvl2pPr>
            <a:lvl3pPr indent="0" lvl="2" marL="0" marR="0" rtl="0" algn="l">
              <a:spcBef>
                <a:spcPts val="0"/>
              </a:spcBef>
              <a:buNone/>
              <a:defRPr sz="1800">
                <a:solidFill>
                  <a:schemeClr val="dk1"/>
                </a:solidFill>
                <a:latin typeface="Calibri"/>
                <a:ea typeface="Calibri"/>
                <a:cs typeface="Calibri"/>
                <a:sym typeface="Calibri"/>
              </a:defRPr>
            </a:lvl3pPr>
            <a:lvl4pPr indent="0" lvl="3" marL="0" marR="0" rtl="0" algn="l">
              <a:spcBef>
                <a:spcPts val="0"/>
              </a:spcBef>
              <a:buNone/>
              <a:defRPr sz="1800">
                <a:solidFill>
                  <a:schemeClr val="dk1"/>
                </a:solidFill>
                <a:latin typeface="Calibri"/>
                <a:ea typeface="Calibri"/>
                <a:cs typeface="Calibri"/>
                <a:sym typeface="Calibri"/>
              </a:defRPr>
            </a:lvl4pPr>
            <a:lvl5pPr indent="0" lvl="4" marL="0" marR="0" rtl="0" algn="l">
              <a:spcBef>
                <a:spcPts val="0"/>
              </a:spcBef>
              <a:buNone/>
              <a:defRPr sz="1800">
                <a:solidFill>
                  <a:schemeClr val="dk1"/>
                </a:solidFill>
                <a:latin typeface="Calibri"/>
                <a:ea typeface="Calibri"/>
                <a:cs typeface="Calibri"/>
                <a:sym typeface="Calibri"/>
              </a:defRPr>
            </a:lvl5pPr>
            <a:lvl6pPr indent="0" lvl="5" marL="0" marR="0" rtl="0" algn="l">
              <a:spcBef>
                <a:spcPts val="0"/>
              </a:spcBef>
              <a:buNone/>
              <a:defRPr sz="1800">
                <a:solidFill>
                  <a:schemeClr val="dk1"/>
                </a:solidFill>
                <a:latin typeface="Calibri"/>
                <a:ea typeface="Calibri"/>
                <a:cs typeface="Calibri"/>
                <a:sym typeface="Calibri"/>
              </a:defRPr>
            </a:lvl6pPr>
            <a:lvl7pPr indent="0" lvl="6" marL="0" marR="0" rtl="0" algn="l">
              <a:spcBef>
                <a:spcPts val="0"/>
              </a:spcBef>
              <a:buNone/>
              <a:defRPr sz="1800">
                <a:solidFill>
                  <a:schemeClr val="dk1"/>
                </a:solidFill>
                <a:latin typeface="Calibri"/>
                <a:ea typeface="Calibri"/>
                <a:cs typeface="Calibri"/>
                <a:sym typeface="Calibri"/>
              </a:defRPr>
            </a:lvl7pPr>
            <a:lvl8pPr indent="0" lvl="7" marL="0" marR="0" rtl="0" algn="l">
              <a:spcBef>
                <a:spcPts val="0"/>
              </a:spcBef>
              <a:buNone/>
              <a:defRPr sz="1800">
                <a:solidFill>
                  <a:schemeClr val="dk1"/>
                </a:solidFill>
                <a:latin typeface="Calibri"/>
                <a:ea typeface="Calibri"/>
                <a:cs typeface="Calibri"/>
                <a:sym typeface="Calibri"/>
              </a:defRPr>
            </a:lvl8pPr>
            <a:lvl9pPr indent="0" lvl="8" marL="0" marR="0" rtl="0" algn="l">
              <a:spcBef>
                <a:spcPts val="0"/>
              </a:spcBef>
              <a:buNone/>
              <a:defRPr sz="1800">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52" name="Shape 152"/>
        <p:cNvGrpSpPr/>
        <p:nvPr/>
      </p:nvGrpSpPr>
      <p:grpSpPr>
        <a:xfrm>
          <a:off x="0" y="0"/>
          <a:ext cx="0" cy="0"/>
          <a:chOff x="0" y="0"/>
          <a:chExt cx="0" cy="0"/>
        </a:xfrm>
      </p:grpSpPr>
      <p:sp>
        <p:nvSpPr>
          <p:cNvPr id="153" name="Google Shape;153;p26"/>
          <p:cNvSpPr txBox="1"/>
          <p:nvPr>
            <p:ph type="ctrTitle"/>
          </p:nvPr>
        </p:nvSpPr>
        <p:spPr>
          <a:xfrm>
            <a:off x="685800" y="2130425"/>
            <a:ext cx="7772400" cy="14700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p:txBody>
      </p:sp>
      <p:sp>
        <p:nvSpPr>
          <p:cNvPr id="154" name="Google Shape;154;p26"/>
          <p:cNvSpPr txBox="1"/>
          <p:nvPr>
            <p:ph idx="1" type="subTitle"/>
          </p:nvPr>
        </p:nvSpPr>
        <p:spPr>
          <a:xfrm>
            <a:off x="1371600" y="3886200"/>
            <a:ext cx="6400800" cy="17526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640"/>
              </a:spcBef>
              <a:spcAft>
                <a:spcPts val="0"/>
              </a:spcAft>
              <a:buClr>
                <a:srgbClr val="888888"/>
              </a:buClr>
              <a:buSzPts val="3200"/>
              <a:buFont typeface="Arial"/>
              <a:buNone/>
              <a:defRPr b="0" i="0" sz="3200" u="none" cap="none" strike="noStrike">
                <a:solidFill>
                  <a:srgbClr val="888888"/>
                </a:solidFill>
                <a:latin typeface="Calibri"/>
                <a:ea typeface="Calibri"/>
                <a:cs typeface="Calibri"/>
                <a:sym typeface="Calibri"/>
              </a:defRPr>
            </a:lvl1pPr>
            <a:lvl2pPr lvl="1" marR="0" rtl="0" algn="ctr">
              <a:lnSpc>
                <a:spcPct val="100000"/>
              </a:lnSpc>
              <a:spcBef>
                <a:spcPts val="560"/>
              </a:spcBef>
              <a:spcAft>
                <a:spcPts val="0"/>
              </a:spcAft>
              <a:buClr>
                <a:srgbClr val="888888"/>
              </a:buClr>
              <a:buSzPts val="2800"/>
              <a:buFont typeface="Arial"/>
              <a:buNone/>
              <a:defRPr b="0" i="0" sz="2800" u="none" cap="none" strike="noStrike">
                <a:solidFill>
                  <a:srgbClr val="888888"/>
                </a:solidFill>
                <a:latin typeface="Calibri"/>
                <a:ea typeface="Calibri"/>
                <a:cs typeface="Calibri"/>
                <a:sym typeface="Calibri"/>
              </a:defRPr>
            </a:lvl2pPr>
            <a:lvl3pPr lvl="2" marR="0" rtl="0" algn="ctr">
              <a:lnSpc>
                <a:spcPct val="100000"/>
              </a:lnSpc>
              <a:spcBef>
                <a:spcPts val="480"/>
              </a:spcBef>
              <a:spcAft>
                <a:spcPts val="0"/>
              </a:spcAft>
              <a:buClr>
                <a:srgbClr val="888888"/>
              </a:buClr>
              <a:buSzPts val="2400"/>
              <a:buFont typeface="Arial"/>
              <a:buNone/>
              <a:defRPr b="0" i="0" sz="2400" u="none" cap="none" strike="noStrike">
                <a:solidFill>
                  <a:srgbClr val="888888"/>
                </a:solidFill>
                <a:latin typeface="Calibri"/>
                <a:ea typeface="Calibri"/>
                <a:cs typeface="Calibri"/>
                <a:sym typeface="Calibri"/>
              </a:defRPr>
            </a:lvl3pPr>
            <a:lvl4pPr lvl="3" marR="0" rtl="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4pPr>
            <a:lvl5pPr lvl="4" marR="0" rtl="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5pPr>
            <a:lvl6pPr lvl="5" marR="0" rtl="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6pPr>
            <a:lvl7pPr lvl="6" marR="0" rtl="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7pPr>
            <a:lvl8pPr lvl="7" marR="0" rtl="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8pPr>
            <a:lvl9pPr lvl="8" marR="0" rtl="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9pPr>
          </a:lstStyle>
          <a:p/>
        </p:txBody>
      </p:sp>
      <p:sp>
        <p:nvSpPr>
          <p:cNvPr id="155" name="Google Shape;155;p26"/>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56" name="Google Shape;156;p26"/>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57" name="Google Shape;157;p26"/>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158" name="Shape 158"/>
        <p:cNvGrpSpPr/>
        <p:nvPr/>
      </p:nvGrpSpPr>
      <p:grpSpPr>
        <a:xfrm>
          <a:off x="0" y="0"/>
          <a:ext cx="0" cy="0"/>
          <a:chOff x="0" y="0"/>
          <a:chExt cx="0" cy="0"/>
        </a:xfrm>
      </p:grpSpPr>
      <p:sp>
        <p:nvSpPr>
          <p:cNvPr id="159" name="Google Shape;159;p27"/>
          <p:cNvSpPr txBox="1"/>
          <p:nvPr>
            <p:ph type="title"/>
          </p:nvPr>
        </p:nvSpPr>
        <p:spPr>
          <a:xfrm>
            <a:off x="457200" y="274637"/>
            <a:ext cx="8229600" cy="11430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p:txBody>
      </p:sp>
      <p:sp>
        <p:nvSpPr>
          <p:cNvPr id="160" name="Google Shape;160;p27"/>
          <p:cNvSpPr txBox="1"/>
          <p:nvPr>
            <p:ph idx="1" type="body"/>
          </p:nvPr>
        </p:nvSpPr>
        <p:spPr>
          <a:xfrm>
            <a:off x="457200" y="1600200"/>
            <a:ext cx="8229600" cy="4526100"/>
          </a:xfrm>
          <a:prstGeom prst="rect">
            <a:avLst/>
          </a:prstGeom>
          <a:noFill/>
          <a:ln>
            <a:noFill/>
          </a:ln>
        </p:spPr>
        <p:txBody>
          <a:bodyPr anchorCtr="0" anchor="t" bIns="91425" lIns="91425" spcFirstLastPara="1" rIns="91425" wrap="square" tIns="91425">
            <a:no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61" name="Google Shape;161;p27"/>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62" name="Google Shape;162;p27"/>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63" name="Google Shape;163;p27"/>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64" name="Shape 164"/>
        <p:cNvGrpSpPr/>
        <p:nvPr/>
      </p:nvGrpSpPr>
      <p:grpSpPr>
        <a:xfrm>
          <a:off x="0" y="0"/>
          <a:ext cx="0" cy="0"/>
          <a:chOff x="0" y="0"/>
          <a:chExt cx="0" cy="0"/>
        </a:xfrm>
      </p:grpSpPr>
      <p:sp>
        <p:nvSpPr>
          <p:cNvPr id="165" name="Google Shape;165;p28"/>
          <p:cNvSpPr txBox="1"/>
          <p:nvPr>
            <p:ph type="title"/>
          </p:nvPr>
        </p:nvSpPr>
        <p:spPr>
          <a:xfrm>
            <a:off x="722312" y="4406900"/>
            <a:ext cx="7772400" cy="13620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4000"/>
              <a:buFont typeface="Calibri"/>
              <a:buNone/>
              <a:defRPr b="1" i="0" sz="4000" u="none" cap="none" strike="noStrik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p:txBody>
      </p:sp>
      <p:sp>
        <p:nvSpPr>
          <p:cNvPr id="166" name="Google Shape;166;p28"/>
          <p:cNvSpPr txBox="1"/>
          <p:nvPr>
            <p:ph idx="1" type="body"/>
          </p:nvPr>
        </p:nvSpPr>
        <p:spPr>
          <a:xfrm>
            <a:off x="722312" y="2906713"/>
            <a:ext cx="7772400" cy="1500300"/>
          </a:xfrm>
          <a:prstGeom prst="rect">
            <a:avLst/>
          </a:prstGeom>
          <a:noFill/>
          <a:ln>
            <a:noFill/>
          </a:ln>
        </p:spPr>
        <p:txBody>
          <a:bodyPr anchorCtr="0" anchor="b" bIns="91425" lIns="91425" spcFirstLastPara="1" rIns="91425" wrap="square" tIns="91425">
            <a:noAutofit/>
          </a:bodyPr>
          <a:lstStyle>
            <a:lvl1pPr indent="-228600" lvl="0" marL="457200" marR="0" rtl="0" algn="l">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1pPr>
            <a:lvl2pPr indent="-228600" lvl="1" marL="914400" marR="0" rtl="0" algn="l">
              <a:lnSpc>
                <a:spcPct val="100000"/>
              </a:lnSpc>
              <a:spcBef>
                <a:spcPts val="360"/>
              </a:spcBef>
              <a:spcAft>
                <a:spcPts val="0"/>
              </a:spcAft>
              <a:buClr>
                <a:srgbClr val="888888"/>
              </a:buClr>
              <a:buSzPts val="1800"/>
              <a:buFont typeface="Arial"/>
              <a:buNone/>
              <a:defRPr b="0" i="0" sz="1800" u="none" cap="none" strike="noStrike">
                <a:solidFill>
                  <a:srgbClr val="888888"/>
                </a:solidFill>
                <a:latin typeface="Calibri"/>
                <a:ea typeface="Calibri"/>
                <a:cs typeface="Calibri"/>
                <a:sym typeface="Calibri"/>
              </a:defRPr>
            </a:lvl2pPr>
            <a:lvl3pPr indent="-228600" lvl="2" marL="1371600" marR="0" rtl="0" algn="l">
              <a:lnSpc>
                <a:spcPct val="100000"/>
              </a:lnSpc>
              <a:spcBef>
                <a:spcPts val="32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3pPr>
            <a:lvl4pPr indent="-228600" lvl="3" marL="1828800" marR="0" rtl="0" algn="l">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4pPr>
            <a:lvl5pPr indent="-228600" lvl="4" marL="2286000" marR="0" rtl="0" algn="l">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5pPr>
            <a:lvl6pPr indent="-228600" lvl="5" marL="2743200" marR="0" rtl="0" algn="l">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6pPr>
            <a:lvl7pPr indent="-228600" lvl="6" marL="3200400" marR="0" rtl="0" algn="l">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7pPr>
            <a:lvl8pPr indent="-228600" lvl="7" marL="3657600" marR="0" rtl="0" algn="l">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8pPr>
            <a:lvl9pPr indent="-228600" lvl="8" marL="4114800" marR="0" rtl="0" algn="l">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9pPr>
          </a:lstStyle>
          <a:p/>
        </p:txBody>
      </p:sp>
      <p:sp>
        <p:nvSpPr>
          <p:cNvPr id="167" name="Google Shape;167;p28"/>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68" name="Google Shape;168;p28"/>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69" name="Google Shape;169;p28"/>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170" name="Shape 170"/>
        <p:cNvGrpSpPr/>
        <p:nvPr/>
      </p:nvGrpSpPr>
      <p:grpSpPr>
        <a:xfrm>
          <a:off x="0" y="0"/>
          <a:ext cx="0" cy="0"/>
          <a:chOff x="0" y="0"/>
          <a:chExt cx="0" cy="0"/>
        </a:xfrm>
      </p:grpSpPr>
      <p:sp>
        <p:nvSpPr>
          <p:cNvPr id="171" name="Google Shape;171;p29"/>
          <p:cNvSpPr txBox="1"/>
          <p:nvPr>
            <p:ph type="title"/>
          </p:nvPr>
        </p:nvSpPr>
        <p:spPr>
          <a:xfrm>
            <a:off x="457200" y="274637"/>
            <a:ext cx="8229600" cy="11430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p:txBody>
      </p:sp>
      <p:sp>
        <p:nvSpPr>
          <p:cNvPr id="172" name="Google Shape;172;p29"/>
          <p:cNvSpPr txBox="1"/>
          <p:nvPr>
            <p:ph idx="1" type="body"/>
          </p:nvPr>
        </p:nvSpPr>
        <p:spPr>
          <a:xfrm>
            <a:off x="457200" y="1600200"/>
            <a:ext cx="4038600" cy="4526100"/>
          </a:xfrm>
          <a:prstGeom prst="rect">
            <a:avLst/>
          </a:prstGeom>
          <a:noFill/>
          <a:ln>
            <a:noFill/>
          </a:ln>
        </p:spPr>
        <p:txBody>
          <a:bodyPr anchorCtr="0" anchor="t" bIns="91425" lIns="91425" spcFirstLastPara="1" rIns="91425" wrap="square" tIns="91425">
            <a:noAutofit/>
          </a:bodyPr>
          <a:lstStyle>
            <a:lvl1pPr indent="-406400" lvl="0" marL="4572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73" name="Google Shape;173;p29"/>
          <p:cNvSpPr txBox="1"/>
          <p:nvPr>
            <p:ph idx="2" type="body"/>
          </p:nvPr>
        </p:nvSpPr>
        <p:spPr>
          <a:xfrm>
            <a:off x="4648200" y="1600200"/>
            <a:ext cx="4038600" cy="4526100"/>
          </a:xfrm>
          <a:prstGeom prst="rect">
            <a:avLst/>
          </a:prstGeom>
          <a:noFill/>
          <a:ln>
            <a:noFill/>
          </a:ln>
        </p:spPr>
        <p:txBody>
          <a:bodyPr anchorCtr="0" anchor="t" bIns="91425" lIns="91425" spcFirstLastPara="1" rIns="91425" wrap="square" tIns="91425">
            <a:noAutofit/>
          </a:bodyPr>
          <a:lstStyle>
            <a:lvl1pPr indent="-406400" lvl="0" marL="4572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74" name="Google Shape;174;p29"/>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75" name="Google Shape;175;p29"/>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76" name="Google Shape;176;p29"/>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177" name="Shape 177"/>
        <p:cNvGrpSpPr/>
        <p:nvPr/>
      </p:nvGrpSpPr>
      <p:grpSpPr>
        <a:xfrm>
          <a:off x="0" y="0"/>
          <a:ext cx="0" cy="0"/>
          <a:chOff x="0" y="0"/>
          <a:chExt cx="0" cy="0"/>
        </a:xfrm>
      </p:grpSpPr>
      <p:sp>
        <p:nvSpPr>
          <p:cNvPr id="178" name="Google Shape;178;p30"/>
          <p:cNvSpPr txBox="1"/>
          <p:nvPr>
            <p:ph type="title"/>
          </p:nvPr>
        </p:nvSpPr>
        <p:spPr>
          <a:xfrm>
            <a:off x="457200" y="274637"/>
            <a:ext cx="8229600" cy="11430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p:txBody>
      </p:sp>
      <p:sp>
        <p:nvSpPr>
          <p:cNvPr id="179" name="Google Shape;179;p30"/>
          <p:cNvSpPr txBox="1"/>
          <p:nvPr>
            <p:ph idx="1" type="body"/>
          </p:nvPr>
        </p:nvSpPr>
        <p:spPr>
          <a:xfrm>
            <a:off x="457200" y="1535112"/>
            <a:ext cx="4040100" cy="639900"/>
          </a:xfrm>
          <a:prstGeom prst="rect">
            <a:avLst/>
          </a:prstGeom>
          <a:noFill/>
          <a:ln>
            <a:noFill/>
          </a:ln>
        </p:spPr>
        <p:txBody>
          <a:bodyPr anchorCtr="0" anchor="b" bIns="91425" lIns="91425" spcFirstLastPara="1" rIns="91425" wrap="square" tIns="91425">
            <a:noAutofit/>
          </a:bodyPr>
          <a:lstStyle>
            <a:lvl1pPr indent="-228600" lvl="0" marL="457200" marR="0" rtl="0" algn="l">
              <a:lnSpc>
                <a:spcPct val="100000"/>
              </a:lnSpc>
              <a:spcBef>
                <a:spcPts val="480"/>
              </a:spcBef>
              <a:spcAft>
                <a:spcPts val="0"/>
              </a:spcAft>
              <a:buClr>
                <a:schemeClr val="dk1"/>
              </a:buClr>
              <a:buSzPts val="2400"/>
              <a:buFont typeface="Arial"/>
              <a:buNone/>
              <a:defRPr b="1" i="0" sz="2400" u="none" cap="none" strike="noStrike">
                <a:solidFill>
                  <a:schemeClr val="dk1"/>
                </a:solidFill>
                <a:latin typeface="Calibri"/>
                <a:ea typeface="Calibri"/>
                <a:cs typeface="Calibri"/>
                <a:sym typeface="Calibri"/>
              </a:defRPr>
            </a:lvl1pPr>
            <a:lvl2pPr indent="-228600" lvl="1" marL="914400" marR="0" rtl="0" algn="l">
              <a:lnSpc>
                <a:spcPct val="100000"/>
              </a:lnSpc>
              <a:spcBef>
                <a:spcPts val="400"/>
              </a:spcBef>
              <a:spcAft>
                <a:spcPts val="0"/>
              </a:spcAft>
              <a:buClr>
                <a:schemeClr val="dk1"/>
              </a:buClr>
              <a:buSzPts val="2000"/>
              <a:buFont typeface="Arial"/>
              <a:buNone/>
              <a:defRPr b="1" i="0" sz="20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9pPr>
          </a:lstStyle>
          <a:p/>
        </p:txBody>
      </p:sp>
      <p:sp>
        <p:nvSpPr>
          <p:cNvPr id="180" name="Google Shape;180;p30"/>
          <p:cNvSpPr txBox="1"/>
          <p:nvPr>
            <p:ph idx="2" type="body"/>
          </p:nvPr>
        </p:nvSpPr>
        <p:spPr>
          <a:xfrm>
            <a:off x="457200" y="2174875"/>
            <a:ext cx="4040100" cy="3951300"/>
          </a:xfrm>
          <a:prstGeom prst="rect">
            <a:avLst/>
          </a:prstGeom>
          <a:noFill/>
          <a:ln>
            <a:noFill/>
          </a:ln>
        </p:spPr>
        <p:txBody>
          <a:bodyPr anchorCtr="0" anchor="t" bIns="91425" lIns="91425" spcFirstLastPara="1" rIns="91425" wrap="square" tIns="91425">
            <a:noAutofit/>
          </a:bodyPr>
          <a:lstStyle>
            <a:lvl1pPr indent="-381000" lvl="0" marL="4572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1pPr>
            <a:lvl2pPr indent="-355600" lvl="1" marL="914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2pPr>
            <a:lvl3pPr indent="-342900" lvl="2" marL="13716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3pPr>
            <a:lvl4pPr indent="-330200" lvl="3" marL="18288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4pPr>
            <a:lvl5pPr indent="-330200" lvl="4" marL="22860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5pPr>
            <a:lvl6pPr indent="-330200" lvl="5" marL="27432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181" name="Google Shape;181;p30"/>
          <p:cNvSpPr txBox="1"/>
          <p:nvPr>
            <p:ph idx="3" type="body"/>
          </p:nvPr>
        </p:nvSpPr>
        <p:spPr>
          <a:xfrm>
            <a:off x="4645025" y="1535112"/>
            <a:ext cx="4041900" cy="639900"/>
          </a:xfrm>
          <a:prstGeom prst="rect">
            <a:avLst/>
          </a:prstGeom>
          <a:noFill/>
          <a:ln>
            <a:noFill/>
          </a:ln>
        </p:spPr>
        <p:txBody>
          <a:bodyPr anchorCtr="0" anchor="b" bIns="91425" lIns="91425" spcFirstLastPara="1" rIns="91425" wrap="square" tIns="91425">
            <a:noAutofit/>
          </a:bodyPr>
          <a:lstStyle>
            <a:lvl1pPr indent="-228600" lvl="0" marL="457200" marR="0" rtl="0" algn="l">
              <a:lnSpc>
                <a:spcPct val="100000"/>
              </a:lnSpc>
              <a:spcBef>
                <a:spcPts val="480"/>
              </a:spcBef>
              <a:spcAft>
                <a:spcPts val="0"/>
              </a:spcAft>
              <a:buClr>
                <a:schemeClr val="dk1"/>
              </a:buClr>
              <a:buSzPts val="2400"/>
              <a:buFont typeface="Arial"/>
              <a:buNone/>
              <a:defRPr b="1" i="0" sz="2400" u="none" cap="none" strike="noStrike">
                <a:solidFill>
                  <a:schemeClr val="dk1"/>
                </a:solidFill>
                <a:latin typeface="Calibri"/>
                <a:ea typeface="Calibri"/>
                <a:cs typeface="Calibri"/>
                <a:sym typeface="Calibri"/>
              </a:defRPr>
            </a:lvl1pPr>
            <a:lvl2pPr indent="-228600" lvl="1" marL="914400" marR="0" rtl="0" algn="l">
              <a:lnSpc>
                <a:spcPct val="100000"/>
              </a:lnSpc>
              <a:spcBef>
                <a:spcPts val="400"/>
              </a:spcBef>
              <a:spcAft>
                <a:spcPts val="0"/>
              </a:spcAft>
              <a:buClr>
                <a:schemeClr val="dk1"/>
              </a:buClr>
              <a:buSzPts val="2000"/>
              <a:buFont typeface="Arial"/>
              <a:buNone/>
              <a:defRPr b="1" i="0" sz="20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9pPr>
          </a:lstStyle>
          <a:p/>
        </p:txBody>
      </p:sp>
      <p:sp>
        <p:nvSpPr>
          <p:cNvPr id="182" name="Google Shape;182;p30"/>
          <p:cNvSpPr txBox="1"/>
          <p:nvPr>
            <p:ph idx="4" type="body"/>
          </p:nvPr>
        </p:nvSpPr>
        <p:spPr>
          <a:xfrm>
            <a:off x="4645025" y="2174875"/>
            <a:ext cx="4041900" cy="3951300"/>
          </a:xfrm>
          <a:prstGeom prst="rect">
            <a:avLst/>
          </a:prstGeom>
          <a:noFill/>
          <a:ln>
            <a:noFill/>
          </a:ln>
        </p:spPr>
        <p:txBody>
          <a:bodyPr anchorCtr="0" anchor="t" bIns="91425" lIns="91425" spcFirstLastPara="1" rIns="91425" wrap="square" tIns="91425">
            <a:noAutofit/>
          </a:bodyPr>
          <a:lstStyle>
            <a:lvl1pPr indent="-381000" lvl="0" marL="4572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1pPr>
            <a:lvl2pPr indent="-355600" lvl="1" marL="914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2pPr>
            <a:lvl3pPr indent="-342900" lvl="2" marL="13716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3pPr>
            <a:lvl4pPr indent="-330200" lvl="3" marL="18288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4pPr>
            <a:lvl5pPr indent="-330200" lvl="4" marL="22860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5pPr>
            <a:lvl6pPr indent="-330200" lvl="5" marL="27432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183" name="Google Shape;183;p30"/>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84" name="Google Shape;184;p30"/>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85" name="Google Shape;185;p30"/>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186" name="Shape 186"/>
        <p:cNvGrpSpPr/>
        <p:nvPr/>
      </p:nvGrpSpPr>
      <p:grpSpPr>
        <a:xfrm>
          <a:off x="0" y="0"/>
          <a:ext cx="0" cy="0"/>
          <a:chOff x="0" y="0"/>
          <a:chExt cx="0" cy="0"/>
        </a:xfrm>
      </p:grpSpPr>
      <p:sp>
        <p:nvSpPr>
          <p:cNvPr id="187" name="Google Shape;187;p31"/>
          <p:cNvSpPr txBox="1"/>
          <p:nvPr>
            <p:ph type="title"/>
          </p:nvPr>
        </p:nvSpPr>
        <p:spPr>
          <a:xfrm>
            <a:off x="457200" y="274637"/>
            <a:ext cx="8229600" cy="11430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p:txBody>
      </p:sp>
      <p:sp>
        <p:nvSpPr>
          <p:cNvPr id="188" name="Google Shape;188;p31"/>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89" name="Google Shape;189;p31"/>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90" name="Google Shape;190;p31"/>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91" name="Shape 191"/>
        <p:cNvGrpSpPr/>
        <p:nvPr/>
      </p:nvGrpSpPr>
      <p:grpSpPr>
        <a:xfrm>
          <a:off x="0" y="0"/>
          <a:ext cx="0" cy="0"/>
          <a:chOff x="0" y="0"/>
          <a:chExt cx="0" cy="0"/>
        </a:xfrm>
      </p:grpSpPr>
      <p:sp>
        <p:nvSpPr>
          <p:cNvPr id="192" name="Google Shape;192;p32"/>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93" name="Google Shape;193;p32"/>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94" name="Google Shape;194;p32"/>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20" name="Shape 20"/>
        <p:cNvGrpSpPr/>
        <p:nvPr/>
      </p:nvGrpSpPr>
      <p:grpSpPr>
        <a:xfrm>
          <a:off x="0" y="0"/>
          <a:ext cx="0" cy="0"/>
          <a:chOff x="0" y="0"/>
          <a:chExt cx="0" cy="0"/>
        </a:xfrm>
      </p:grpSpPr>
      <p:sp>
        <p:nvSpPr>
          <p:cNvPr id="21" name="Google Shape;21;p4"/>
          <p:cNvSpPr txBox="1"/>
          <p:nvPr>
            <p:ph type="title"/>
          </p:nvPr>
        </p:nvSpPr>
        <p:spPr>
          <a:xfrm>
            <a:off x="722312" y="4406900"/>
            <a:ext cx="7772400" cy="13620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4000"/>
              <a:buFont typeface="Calibri"/>
              <a:buNone/>
              <a:defRPr b="1" i="0" sz="4000" u="none" cap="none" strike="noStrik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p:txBody>
      </p:sp>
      <p:sp>
        <p:nvSpPr>
          <p:cNvPr id="22" name="Google Shape;22;p4"/>
          <p:cNvSpPr txBox="1"/>
          <p:nvPr>
            <p:ph idx="1" type="body"/>
          </p:nvPr>
        </p:nvSpPr>
        <p:spPr>
          <a:xfrm>
            <a:off x="722312" y="2906713"/>
            <a:ext cx="7772400" cy="1500300"/>
          </a:xfrm>
          <a:prstGeom prst="rect">
            <a:avLst/>
          </a:prstGeom>
          <a:noFill/>
          <a:ln>
            <a:noFill/>
          </a:ln>
        </p:spPr>
        <p:txBody>
          <a:bodyPr anchorCtr="0" anchor="b" bIns="91425" lIns="91425" spcFirstLastPara="1" rIns="91425" wrap="square" tIns="91425">
            <a:noAutofit/>
          </a:bodyPr>
          <a:lstStyle>
            <a:lvl1pPr indent="-228600" lvl="0" marL="457200" marR="0" rtl="0" algn="l">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1pPr>
            <a:lvl2pPr indent="-228600" lvl="1" marL="914400" marR="0" rtl="0" algn="l">
              <a:lnSpc>
                <a:spcPct val="100000"/>
              </a:lnSpc>
              <a:spcBef>
                <a:spcPts val="360"/>
              </a:spcBef>
              <a:spcAft>
                <a:spcPts val="0"/>
              </a:spcAft>
              <a:buClr>
                <a:srgbClr val="888888"/>
              </a:buClr>
              <a:buSzPts val="1800"/>
              <a:buFont typeface="Arial"/>
              <a:buNone/>
              <a:defRPr b="0" i="0" sz="1800" u="none" cap="none" strike="noStrike">
                <a:solidFill>
                  <a:srgbClr val="888888"/>
                </a:solidFill>
                <a:latin typeface="Calibri"/>
                <a:ea typeface="Calibri"/>
                <a:cs typeface="Calibri"/>
                <a:sym typeface="Calibri"/>
              </a:defRPr>
            </a:lvl2pPr>
            <a:lvl3pPr indent="-228600" lvl="2" marL="1371600" marR="0" rtl="0" algn="l">
              <a:lnSpc>
                <a:spcPct val="100000"/>
              </a:lnSpc>
              <a:spcBef>
                <a:spcPts val="32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3pPr>
            <a:lvl4pPr indent="-228600" lvl="3" marL="1828800" marR="0" rtl="0" algn="l">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4pPr>
            <a:lvl5pPr indent="-228600" lvl="4" marL="2286000" marR="0" rtl="0" algn="l">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5pPr>
            <a:lvl6pPr indent="-228600" lvl="5" marL="2743200" marR="0" rtl="0" algn="l">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6pPr>
            <a:lvl7pPr indent="-228600" lvl="6" marL="3200400" marR="0" rtl="0" algn="l">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7pPr>
            <a:lvl8pPr indent="-228600" lvl="7" marL="3657600" marR="0" rtl="0" algn="l">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8pPr>
            <a:lvl9pPr indent="-228600" lvl="8" marL="4114800" marR="0" rtl="0" algn="l">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9pPr>
          </a:lstStyle>
          <a:p/>
        </p:txBody>
      </p:sp>
      <p:sp>
        <p:nvSpPr>
          <p:cNvPr id="23" name="Google Shape;23;p4"/>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24" name="Google Shape;24;p4"/>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25" name="Google Shape;25;p4"/>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195" name="Shape 195"/>
        <p:cNvGrpSpPr/>
        <p:nvPr/>
      </p:nvGrpSpPr>
      <p:grpSpPr>
        <a:xfrm>
          <a:off x="0" y="0"/>
          <a:ext cx="0" cy="0"/>
          <a:chOff x="0" y="0"/>
          <a:chExt cx="0" cy="0"/>
        </a:xfrm>
      </p:grpSpPr>
      <p:sp>
        <p:nvSpPr>
          <p:cNvPr id="196" name="Google Shape;196;p33"/>
          <p:cNvSpPr txBox="1"/>
          <p:nvPr>
            <p:ph type="title"/>
          </p:nvPr>
        </p:nvSpPr>
        <p:spPr>
          <a:xfrm>
            <a:off x="457200" y="273050"/>
            <a:ext cx="3008400" cy="1161900"/>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Clr>
                <a:schemeClr val="dk1"/>
              </a:buClr>
              <a:buSzPts val="2000"/>
              <a:buFont typeface="Calibri"/>
              <a:buNone/>
              <a:defRPr b="1" i="0" sz="2000" u="none" cap="none" strike="noStrik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p:txBody>
      </p:sp>
      <p:sp>
        <p:nvSpPr>
          <p:cNvPr id="197" name="Google Shape;197;p33"/>
          <p:cNvSpPr txBox="1"/>
          <p:nvPr>
            <p:ph idx="1" type="body"/>
          </p:nvPr>
        </p:nvSpPr>
        <p:spPr>
          <a:xfrm>
            <a:off x="3575050" y="273050"/>
            <a:ext cx="5111700" cy="5853000"/>
          </a:xfrm>
          <a:prstGeom prst="rect">
            <a:avLst/>
          </a:prstGeom>
          <a:noFill/>
          <a:ln>
            <a:noFill/>
          </a:ln>
        </p:spPr>
        <p:txBody>
          <a:bodyPr anchorCtr="0" anchor="t" bIns="91425" lIns="91425" spcFirstLastPara="1" rIns="91425" wrap="square" tIns="91425">
            <a:no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98" name="Google Shape;198;p33"/>
          <p:cNvSpPr txBox="1"/>
          <p:nvPr>
            <p:ph idx="2" type="body"/>
          </p:nvPr>
        </p:nvSpPr>
        <p:spPr>
          <a:xfrm>
            <a:off x="457200" y="1435100"/>
            <a:ext cx="3008400" cy="46911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280"/>
              </a:spcBef>
              <a:spcAft>
                <a:spcPts val="0"/>
              </a:spcAft>
              <a:buClr>
                <a:schemeClr val="dk1"/>
              </a:buClr>
              <a:buSzPts val="1400"/>
              <a:buFont typeface="Arial"/>
              <a:buNone/>
              <a:defRPr b="0" i="0" sz="1400" u="none" cap="none" strike="noStrike">
                <a:solidFill>
                  <a:schemeClr val="dk1"/>
                </a:solidFill>
                <a:latin typeface="Calibri"/>
                <a:ea typeface="Calibri"/>
                <a:cs typeface="Calibri"/>
                <a:sym typeface="Calibri"/>
              </a:defRPr>
            </a:lvl1pPr>
            <a:lvl2pPr indent="-228600" lvl="1" marL="914400" marR="0" rtl="0" algn="l">
              <a:lnSpc>
                <a:spcPct val="100000"/>
              </a:lnSpc>
              <a:spcBef>
                <a:spcPts val="24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2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199" name="Google Shape;199;p33"/>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200" name="Google Shape;200;p33"/>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201" name="Google Shape;201;p33"/>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202" name="Shape 202"/>
        <p:cNvGrpSpPr/>
        <p:nvPr/>
      </p:nvGrpSpPr>
      <p:grpSpPr>
        <a:xfrm>
          <a:off x="0" y="0"/>
          <a:ext cx="0" cy="0"/>
          <a:chOff x="0" y="0"/>
          <a:chExt cx="0" cy="0"/>
        </a:xfrm>
      </p:grpSpPr>
      <p:sp>
        <p:nvSpPr>
          <p:cNvPr id="203" name="Google Shape;203;p34"/>
          <p:cNvSpPr txBox="1"/>
          <p:nvPr>
            <p:ph type="title"/>
          </p:nvPr>
        </p:nvSpPr>
        <p:spPr>
          <a:xfrm>
            <a:off x="1792288" y="4800600"/>
            <a:ext cx="5486400" cy="566700"/>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Clr>
                <a:schemeClr val="dk1"/>
              </a:buClr>
              <a:buSzPts val="2000"/>
              <a:buFont typeface="Calibri"/>
              <a:buNone/>
              <a:defRPr b="1" i="0" sz="2000" u="none" cap="none" strike="noStrik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p:txBody>
      </p:sp>
      <p:sp>
        <p:nvSpPr>
          <p:cNvPr id="204" name="Google Shape;204;p34"/>
          <p:cNvSpPr/>
          <p:nvPr>
            <p:ph idx="2" type="pic"/>
          </p:nvPr>
        </p:nvSpPr>
        <p:spPr>
          <a:xfrm>
            <a:off x="1792288" y="612775"/>
            <a:ext cx="5486400" cy="41148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64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0" algn="l">
              <a:lnSpc>
                <a:spcPct val="100000"/>
              </a:lnSpc>
              <a:spcBef>
                <a:spcPts val="56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0" algn="l">
              <a:lnSpc>
                <a:spcPct val="100000"/>
              </a:lnSpc>
              <a:spcBef>
                <a:spcPts val="48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205" name="Google Shape;205;p34"/>
          <p:cNvSpPr txBox="1"/>
          <p:nvPr>
            <p:ph idx="1" type="body"/>
          </p:nvPr>
        </p:nvSpPr>
        <p:spPr>
          <a:xfrm>
            <a:off x="1792288" y="5367337"/>
            <a:ext cx="5486400" cy="8049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280"/>
              </a:spcBef>
              <a:spcAft>
                <a:spcPts val="0"/>
              </a:spcAft>
              <a:buClr>
                <a:schemeClr val="dk1"/>
              </a:buClr>
              <a:buSzPts val="1400"/>
              <a:buFont typeface="Arial"/>
              <a:buNone/>
              <a:defRPr b="0" i="0" sz="1400" u="none" cap="none" strike="noStrike">
                <a:solidFill>
                  <a:schemeClr val="dk1"/>
                </a:solidFill>
                <a:latin typeface="Calibri"/>
                <a:ea typeface="Calibri"/>
                <a:cs typeface="Calibri"/>
                <a:sym typeface="Calibri"/>
              </a:defRPr>
            </a:lvl1pPr>
            <a:lvl2pPr indent="-228600" lvl="1" marL="914400" marR="0" rtl="0" algn="l">
              <a:lnSpc>
                <a:spcPct val="100000"/>
              </a:lnSpc>
              <a:spcBef>
                <a:spcPts val="24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2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206" name="Google Shape;206;p34"/>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207" name="Google Shape;207;p34"/>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208" name="Google Shape;208;p34"/>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209" name="Shape 209"/>
        <p:cNvGrpSpPr/>
        <p:nvPr/>
      </p:nvGrpSpPr>
      <p:grpSpPr>
        <a:xfrm>
          <a:off x="0" y="0"/>
          <a:ext cx="0" cy="0"/>
          <a:chOff x="0" y="0"/>
          <a:chExt cx="0" cy="0"/>
        </a:xfrm>
      </p:grpSpPr>
      <p:sp>
        <p:nvSpPr>
          <p:cNvPr id="210" name="Google Shape;210;p35"/>
          <p:cNvSpPr txBox="1"/>
          <p:nvPr>
            <p:ph type="title"/>
          </p:nvPr>
        </p:nvSpPr>
        <p:spPr>
          <a:xfrm>
            <a:off x="457200" y="274637"/>
            <a:ext cx="8229600" cy="11430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p:txBody>
      </p:sp>
      <p:sp>
        <p:nvSpPr>
          <p:cNvPr id="211" name="Google Shape;211;p35"/>
          <p:cNvSpPr txBox="1"/>
          <p:nvPr>
            <p:ph idx="1" type="body"/>
          </p:nvPr>
        </p:nvSpPr>
        <p:spPr>
          <a:xfrm rot="5400000">
            <a:off x="2308949" y="-251550"/>
            <a:ext cx="4526100" cy="8229600"/>
          </a:xfrm>
          <a:prstGeom prst="rect">
            <a:avLst/>
          </a:prstGeom>
          <a:noFill/>
          <a:ln>
            <a:noFill/>
          </a:ln>
        </p:spPr>
        <p:txBody>
          <a:bodyPr anchorCtr="0" anchor="t" bIns="91425" lIns="91425" spcFirstLastPara="1" rIns="91425" wrap="square" tIns="91425">
            <a:no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212" name="Google Shape;212;p35"/>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213" name="Google Shape;213;p35"/>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214" name="Google Shape;214;p35"/>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215" name="Shape 215"/>
        <p:cNvGrpSpPr/>
        <p:nvPr/>
      </p:nvGrpSpPr>
      <p:grpSpPr>
        <a:xfrm>
          <a:off x="0" y="0"/>
          <a:ext cx="0" cy="0"/>
          <a:chOff x="0" y="0"/>
          <a:chExt cx="0" cy="0"/>
        </a:xfrm>
      </p:grpSpPr>
      <p:sp>
        <p:nvSpPr>
          <p:cNvPr id="216" name="Google Shape;216;p36"/>
          <p:cNvSpPr txBox="1"/>
          <p:nvPr>
            <p:ph type="title"/>
          </p:nvPr>
        </p:nvSpPr>
        <p:spPr>
          <a:xfrm rot="5400000">
            <a:off x="4732349" y="2171688"/>
            <a:ext cx="5851500" cy="20574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p:txBody>
      </p:sp>
      <p:sp>
        <p:nvSpPr>
          <p:cNvPr id="217" name="Google Shape;217;p36"/>
          <p:cNvSpPr txBox="1"/>
          <p:nvPr>
            <p:ph idx="1" type="body"/>
          </p:nvPr>
        </p:nvSpPr>
        <p:spPr>
          <a:xfrm rot="5400000">
            <a:off x="541349" y="190487"/>
            <a:ext cx="5851500" cy="6019800"/>
          </a:xfrm>
          <a:prstGeom prst="rect">
            <a:avLst/>
          </a:prstGeom>
          <a:noFill/>
          <a:ln>
            <a:noFill/>
          </a:ln>
        </p:spPr>
        <p:txBody>
          <a:bodyPr anchorCtr="0" anchor="t" bIns="91425" lIns="91425" spcFirstLastPara="1" rIns="91425" wrap="square" tIns="91425">
            <a:no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218" name="Google Shape;218;p36"/>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219" name="Google Shape;219;p36"/>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220" name="Google Shape;220;p36"/>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26" name="Shape 26"/>
        <p:cNvGrpSpPr/>
        <p:nvPr/>
      </p:nvGrpSpPr>
      <p:grpSpPr>
        <a:xfrm>
          <a:off x="0" y="0"/>
          <a:ext cx="0" cy="0"/>
          <a:chOff x="0" y="0"/>
          <a:chExt cx="0" cy="0"/>
        </a:xfrm>
      </p:grpSpPr>
      <p:sp>
        <p:nvSpPr>
          <p:cNvPr id="27" name="Google Shape;27;p5"/>
          <p:cNvSpPr txBox="1"/>
          <p:nvPr>
            <p:ph type="title"/>
          </p:nvPr>
        </p:nvSpPr>
        <p:spPr>
          <a:xfrm>
            <a:off x="457200" y="274637"/>
            <a:ext cx="8229600" cy="11430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p:txBody>
      </p:sp>
      <p:sp>
        <p:nvSpPr>
          <p:cNvPr id="28" name="Google Shape;28;p5"/>
          <p:cNvSpPr txBox="1"/>
          <p:nvPr>
            <p:ph idx="1" type="body"/>
          </p:nvPr>
        </p:nvSpPr>
        <p:spPr>
          <a:xfrm>
            <a:off x="457200" y="1600200"/>
            <a:ext cx="4038600" cy="4526100"/>
          </a:xfrm>
          <a:prstGeom prst="rect">
            <a:avLst/>
          </a:prstGeom>
          <a:noFill/>
          <a:ln>
            <a:noFill/>
          </a:ln>
        </p:spPr>
        <p:txBody>
          <a:bodyPr anchorCtr="0" anchor="t" bIns="91425" lIns="91425" spcFirstLastPara="1" rIns="91425" wrap="square" tIns="91425">
            <a:noAutofit/>
          </a:bodyPr>
          <a:lstStyle>
            <a:lvl1pPr indent="-406400" lvl="0" marL="4572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9" name="Google Shape;29;p5"/>
          <p:cNvSpPr txBox="1"/>
          <p:nvPr>
            <p:ph idx="2" type="body"/>
          </p:nvPr>
        </p:nvSpPr>
        <p:spPr>
          <a:xfrm>
            <a:off x="4648200" y="1600200"/>
            <a:ext cx="4038600" cy="4526100"/>
          </a:xfrm>
          <a:prstGeom prst="rect">
            <a:avLst/>
          </a:prstGeom>
          <a:noFill/>
          <a:ln>
            <a:noFill/>
          </a:ln>
        </p:spPr>
        <p:txBody>
          <a:bodyPr anchorCtr="0" anchor="t" bIns="91425" lIns="91425" spcFirstLastPara="1" rIns="91425" wrap="square" tIns="91425">
            <a:noAutofit/>
          </a:bodyPr>
          <a:lstStyle>
            <a:lvl1pPr indent="-406400" lvl="0" marL="4572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0" name="Google Shape;30;p5"/>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31" name="Google Shape;31;p5"/>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32" name="Google Shape;32;p5"/>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7"/>
            <a:ext cx="8229600" cy="11430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p:txBody>
      </p:sp>
      <p:sp>
        <p:nvSpPr>
          <p:cNvPr id="35" name="Google Shape;35;p6"/>
          <p:cNvSpPr txBox="1"/>
          <p:nvPr>
            <p:ph idx="1" type="body"/>
          </p:nvPr>
        </p:nvSpPr>
        <p:spPr>
          <a:xfrm>
            <a:off x="457200" y="1535112"/>
            <a:ext cx="4040100" cy="639900"/>
          </a:xfrm>
          <a:prstGeom prst="rect">
            <a:avLst/>
          </a:prstGeom>
          <a:noFill/>
          <a:ln>
            <a:noFill/>
          </a:ln>
        </p:spPr>
        <p:txBody>
          <a:bodyPr anchorCtr="0" anchor="b" bIns="91425" lIns="91425" spcFirstLastPara="1" rIns="91425" wrap="square" tIns="91425">
            <a:noAutofit/>
          </a:bodyPr>
          <a:lstStyle>
            <a:lvl1pPr indent="-228600" lvl="0" marL="457200" marR="0" rtl="0" algn="l">
              <a:lnSpc>
                <a:spcPct val="100000"/>
              </a:lnSpc>
              <a:spcBef>
                <a:spcPts val="480"/>
              </a:spcBef>
              <a:spcAft>
                <a:spcPts val="0"/>
              </a:spcAft>
              <a:buClr>
                <a:schemeClr val="dk1"/>
              </a:buClr>
              <a:buSzPts val="2400"/>
              <a:buFont typeface="Arial"/>
              <a:buNone/>
              <a:defRPr b="1" i="0" sz="2400" u="none" cap="none" strike="noStrike">
                <a:solidFill>
                  <a:schemeClr val="dk1"/>
                </a:solidFill>
                <a:latin typeface="Calibri"/>
                <a:ea typeface="Calibri"/>
                <a:cs typeface="Calibri"/>
                <a:sym typeface="Calibri"/>
              </a:defRPr>
            </a:lvl1pPr>
            <a:lvl2pPr indent="-228600" lvl="1" marL="914400" marR="0" rtl="0" algn="l">
              <a:lnSpc>
                <a:spcPct val="100000"/>
              </a:lnSpc>
              <a:spcBef>
                <a:spcPts val="400"/>
              </a:spcBef>
              <a:spcAft>
                <a:spcPts val="0"/>
              </a:spcAft>
              <a:buClr>
                <a:schemeClr val="dk1"/>
              </a:buClr>
              <a:buSzPts val="2000"/>
              <a:buFont typeface="Arial"/>
              <a:buNone/>
              <a:defRPr b="1" i="0" sz="20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9pPr>
          </a:lstStyle>
          <a:p/>
        </p:txBody>
      </p:sp>
      <p:sp>
        <p:nvSpPr>
          <p:cNvPr id="36" name="Google Shape;36;p6"/>
          <p:cNvSpPr txBox="1"/>
          <p:nvPr>
            <p:ph idx="2" type="body"/>
          </p:nvPr>
        </p:nvSpPr>
        <p:spPr>
          <a:xfrm>
            <a:off x="457200" y="2174875"/>
            <a:ext cx="4040100" cy="3951300"/>
          </a:xfrm>
          <a:prstGeom prst="rect">
            <a:avLst/>
          </a:prstGeom>
          <a:noFill/>
          <a:ln>
            <a:noFill/>
          </a:ln>
        </p:spPr>
        <p:txBody>
          <a:bodyPr anchorCtr="0" anchor="t" bIns="91425" lIns="91425" spcFirstLastPara="1" rIns="91425" wrap="square" tIns="91425">
            <a:noAutofit/>
          </a:bodyPr>
          <a:lstStyle>
            <a:lvl1pPr indent="-381000" lvl="0" marL="4572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1pPr>
            <a:lvl2pPr indent="-355600" lvl="1" marL="914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2pPr>
            <a:lvl3pPr indent="-342900" lvl="2" marL="13716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3pPr>
            <a:lvl4pPr indent="-330200" lvl="3" marL="18288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4pPr>
            <a:lvl5pPr indent="-330200" lvl="4" marL="22860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5pPr>
            <a:lvl6pPr indent="-330200" lvl="5" marL="27432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37" name="Google Shape;37;p6"/>
          <p:cNvSpPr txBox="1"/>
          <p:nvPr>
            <p:ph idx="3" type="body"/>
          </p:nvPr>
        </p:nvSpPr>
        <p:spPr>
          <a:xfrm>
            <a:off x="4645025" y="1535112"/>
            <a:ext cx="4041900" cy="639900"/>
          </a:xfrm>
          <a:prstGeom prst="rect">
            <a:avLst/>
          </a:prstGeom>
          <a:noFill/>
          <a:ln>
            <a:noFill/>
          </a:ln>
        </p:spPr>
        <p:txBody>
          <a:bodyPr anchorCtr="0" anchor="b" bIns="91425" lIns="91425" spcFirstLastPara="1" rIns="91425" wrap="square" tIns="91425">
            <a:noAutofit/>
          </a:bodyPr>
          <a:lstStyle>
            <a:lvl1pPr indent="-228600" lvl="0" marL="457200" marR="0" rtl="0" algn="l">
              <a:lnSpc>
                <a:spcPct val="100000"/>
              </a:lnSpc>
              <a:spcBef>
                <a:spcPts val="480"/>
              </a:spcBef>
              <a:spcAft>
                <a:spcPts val="0"/>
              </a:spcAft>
              <a:buClr>
                <a:schemeClr val="dk1"/>
              </a:buClr>
              <a:buSzPts val="2400"/>
              <a:buFont typeface="Arial"/>
              <a:buNone/>
              <a:defRPr b="1" i="0" sz="2400" u="none" cap="none" strike="noStrike">
                <a:solidFill>
                  <a:schemeClr val="dk1"/>
                </a:solidFill>
                <a:latin typeface="Calibri"/>
                <a:ea typeface="Calibri"/>
                <a:cs typeface="Calibri"/>
                <a:sym typeface="Calibri"/>
              </a:defRPr>
            </a:lvl1pPr>
            <a:lvl2pPr indent="-228600" lvl="1" marL="914400" marR="0" rtl="0" algn="l">
              <a:lnSpc>
                <a:spcPct val="100000"/>
              </a:lnSpc>
              <a:spcBef>
                <a:spcPts val="400"/>
              </a:spcBef>
              <a:spcAft>
                <a:spcPts val="0"/>
              </a:spcAft>
              <a:buClr>
                <a:schemeClr val="dk1"/>
              </a:buClr>
              <a:buSzPts val="2000"/>
              <a:buFont typeface="Arial"/>
              <a:buNone/>
              <a:defRPr b="1" i="0" sz="20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9pPr>
          </a:lstStyle>
          <a:p/>
        </p:txBody>
      </p:sp>
      <p:sp>
        <p:nvSpPr>
          <p:cNvPr id="38" name="Google Shape;38;p6"/>
          <p:cNvSpPr txBox="1"/>
          <p:nvPr>
            <p:ph idx="4" type="body"/>
          </p:nvPr>
        </p:nvSpPr>
        <p:spPr>
          <a:xfrm>
            <a:off x="4645025" y="2174875"/>
            <a:ext cx="4041900" cy="3951300"/>
          </a:xfrm>
          <a:prstGeom prst="rect">
            <a:avLst/>
          </a:prstGeom>
          <a:noFill/>
          <a:ln>
            <a:noFill/>
          </a:ln>
        </p:spPr>
        <p:txBody>
          <a:bodyPr anchorCtr="0" anchor="t" bIns="91425" lIns="91425" spcFirstLastPara="1" rIns="91425" wrap="square" tIns="91425">
            <a:noAutofit/>
          </a:bodyPr>
          <a:lstStyle>
            <a:lvl1pPr indent="-381000" lvl="0" marL="4572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1pPr>
            <a:lvl2pPr indent="-355600" lvl="1" marL="914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2pPr>
            <a:lvl3pPr indent="-342900" lvl="2" marL="13716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3pPr>
            <a:lvl4pPr indent="-330200" lvl="3" marL="18288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4pPr>
            <a:lvl5pPr indent="-330200" lvl="4" marL="22860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5pPr>
            <a:lvl6pPr indent="-330200" lvl="5" marL="27432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39" name="Google Shape;39;p6"/>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40" name="Google Shape;40;p6"/>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41" name="Google Shape;41;p6"/>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42" name="Shape 42"/>
        <p:cNvGrpSpPr/>
        <p:nvPr/>
      </p:nvGrpSpPr>
      <p:grpSpPr>
        <a:xfrm>
          <a:off x="0" y="0"/>
          <a:ext cx="0" cy="0"/>
          <a:chOff x="0" y="0"/>
          <a:chExt cx="0" cy="0"/>
        </a:xfrm>
      </p:grpSpPr>
      <p:sp>
        <p:nvSpPr>
          <p:cNvPr id="43" name="Google Shape;43;p7"/>
          <p:cNvSpPr txBox="1"/>
          <p:nvPr>
            <p:ph type="title"/>
          </p:nvPr>
        </p:nvSpPr>
        <p:spPr>
          <a:xfrm>
            <a:off x="457200" y="274637"/>
            <a:ext cx="8229600" cy="11430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p:txBody>
      </p:sp>
      <p:sp>
        <p:nvSpPr>
          <p:cNvPr id="44" name="Google Shape;44;p7"/>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45" name="Google Shape;45;p7"/>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46" name="Google Shape;46;p7"/>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7" name="Shape 47"/>
        <p:cNvGrpSpPr/>
        <p:nvPr/>
      </p:nvGrpSpPr>
      <p:grpSpPr>
        <a:xfrm>
          <a:off x="0" y="0"/>
          <a:ext cx="0" cy="0"/>
          <a:chOff x="0" y="0"/>
          <a:chExt cx="0" cy="0"/>
        </a:xfrm>
      </p:grpSpPr>
      <p:sp>
        <p:nvSpPr>
          <p:cNvPr id="48" name="Google Shape;48;p8"/>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49" name="Google Shape;49;p8"/>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50" name="Google Shape;50;p8"/>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51" name="Shape 51"/>
        <p:cNvGrpSpPr/>
        <p:nvPr/>
      </p:nvGrpSpPr>
      <p:grpSpPr>
        <a:xfrm>
          <a:off x="0" y="0"/>
          <a:ext cx="0" cy="0"/>
          <a:chOff x="0" y="0"/>
          <a:chExt cx="0" cy="0"/>
        </a:xfrm>
      </p:grpSpPr>
      <p:sp>
        <p:nvSpPr>
          <p:cNvPr id="52" name="Google Shape;52;p9"/>
          <p:cNvSpPr txBox="1"/>
          <p:nvPr>
            <p:ph type="title"/>
          </p:nvPr>
        </p:nvSpPr>
        <p:spPr>
          <a:xfrm>
            <a:off x="457200" y="273050"/>
            <a:ext cx="3008400" cy="1161900"/>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Clr>
                <a:schemeClr val="dk1"/>
              </a:buClr>
              <a:buSzPts val="2000"/>
              <a:buFont typeface="Calibri"/>
              <a:buNone/>
              <a:defRPr b="1" i="0" sz="2000" u="none" cap="none" strike="noStrik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p:txBody>
      </p:sp>
      <p:sp>
        <p:nvSpPr>
          <p:cNvPr id="53" name="Google Shape;53;p9"/>
          <p:cNvSpPr txBox="1"/>
          <p:nvPr>
            <p:ph idx="1" type="body"/>
          </p:nvPr>
        </p:nvSpPr>
        <p:spPr>
          <a:xfrm>
            <a:off x="3575050" y="273050"/>
            <a:ext cx="5111700" cy="5853000"/>
          </a:xfrm>
          <a:prstGeom prst="rect">
            <a:avLst/>
          </a:prstGeom>
          <a:noFill/>
          <a:ln>
            <a:noFill/>
          </a:ln>
        </p:spPr>
        <p:txBody>
          <a:bodyPr anchorCtr="0" anchor="t" bIns="91425" lIns="91425" spcFirstLastPara="1" rIns="91425" wrap="square" tIns="91425">
            <a:no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54" name="Google Shape;54;p9"/>
          <p:cNvSpPr txBox="1"/>
          <p:nvPr>
            <p:ph idx="2" type="body"/>
          </p:nvPr>
        </p:nvSpPr>
        <p:spPr>
          <a:xfrm>
            <a:off x="457200" y="1435100"/>
            <a:ext cx="3008400" cy="46911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280"/>
              </a:spcBef>
              <a:spcAft>
                <a:spcPts val="0"/>
              </a:spcAft>
              <a:buClr>
                <a:schemeClr val="dk1"/>
              </a:buClr>
              <a:buSzPts val="1400"/>
              <a:buFont typeface="Arial"/>
              <a:buNone/>
              <a:defRPr b="0" i="0" sz="1400" u="none" cap="none" strike="noStrike">
                <a:solidFill>
                  <a:schemeClr val="dk1"/>
                </a:solidFill>
                <a:latin typeface="Calibri"/>
                <a:ea typeface="Calibri"/>
                <a:cs typeface="Calibri"/>
                <a:sym typeface="Calibri"/>
              </a:defRPr>
            </a:lvl1pPr>
            <a:lvl2pPr indent="-228600" lvl="1" marL="914400" marR="0" rtl="0" algn="l">
              <a:lnSpc>
                <a:spcPct val="100000"/>
              </a:lnSpc>
              <a:spcBef>
                <a:spcPts val="24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2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55" name="Google Shape;55;p9"/>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56" name="Google Shape;56;p9"/>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57" name="Google Shape;57;p9"/>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58" name="Shape 58"/>
        <p:cNvGrpSpPr/>
        <p:nvPr/>
      </p:nvGrpSpPr>
      <p:grpSpPr>
        <a:xfrm>
          <a:off x="0" y="0"/>
          <a:ext cx="0" cy="0"/>
          <a:chOff x="0" y="0"/>
          <a:chExt cx="0" cy="0"/>
        </a:xfrm>
      </p:grpSpPr>
      <p:sp>
        <p:nvSpPr>
          <p:cNvPr id="59" name="Google Shape;59;p10"/>
          <p:cNvSpPr txBox="1"/>
          <p:nvPr>
            <p:ph type="title"/>
          </p:nvPr>
        </p:nvSpPr>
        <p:spPr>
          <a:xfrm>
            <a:off x="1792288" y="4800600"/>
            <a:ext cx="5486400" cy="566700"/>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Clr>
                <a:schemeClr val="dk1"/>
              </a:buClr>
              <a:buSzPts val="2000"/>
              <a:buFont typeface="Calibri"/>
              <a:buNone/>
              <a:defRPr b="1" i="0" sz="2000" u="none" cap="none" strike="noStrik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p:txBody>
      </p:sp>
      <p:sp>
        <p:nvSpPr>
          <p:cNvPr id="60" name="Google Shape;60;p10"/>
          <p:cNvSpPr/>
          <p:nvPr>
            <p:ph idx="2" type="pic"/>
          </p:nvPr>
        </p:nvSpPr>
        <p:spPr>
          <a:xfrm>
            <a:off x="1792288" y="612775"/>
            <a:ext cx="5486400" cy="41148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64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0" algn="l">
              <a:lnSpc>
                <a:spcPct val="100000"/>
              </a:lnSpc>
              <a:spcBef>
                <a:spcPts val="56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0" algn="l">
              <a:lnSpc>
                <a:spcPct val="100000"/>
              </a:lnSpc>
              <a:spcBef>
                <a:spcPts val="48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61" name="Google Shape;61;p10"/>
          <p:cNvSpPr txBox="1"/>
          <p:nvPr>
            <p:ph idx="1" type="body"/>
          </p:nvPr>
        </p:nvSpPr>
        <p:spPr>
          <a:xfrm>
            <a:off x="1792288" y="5367337"/>
            <a:ext cx="5486400" cy="8049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280"/>
              </a:spcBef>
              <a:spcAft>
                <a:spcPts val="0"/>
              </a:spcAft>
              <a:buClr>
                <a:schemeClr val="dk1"/>
              </a:buClr>
              <a:buSzPts val="1400"/>
              <a:buFont typeface="Arial"/>
              <a:buNone/>
              <a:defRPr b="0" i="0" sz="1400" u="none" cap="none" strike="noStrike">
                <a:solidFill>
                  <a:schemeClr val="dk1"/>
                </a:solidFill>
                <a:latin typeface="Calibri"/>
                <a:ea typeface="Calibri"/>
                <a:cs typeface="Calibri"/>
                <a:sym typeface="Calibri"/>
              </a:defRPr>
            </a:lvl1pPr>
            <a:lvl2pPr indent="-228600" lvl="1" marL="914400" marR="0" rtl="0" algn="l">
              <a:lnSpc>
                <a:spcPct val="100000"/>
              </a:lnSpc>
              <a:spcBef>
                <a:spcPts val="24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2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62" name="Google Shape;62;p10"/>
          <p:cNvSpPr txBox="1"/>
          <p:nvPr>
            <p:ph idx="10" type="dt"/>
          </p:nvPr>
        </p:nvSpPr>
        <p:spPr>
          <a:xfrm>
            <a:off x="457200" y="6356350"/>
            <a:ext cx="2133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63" name="Google Shape;63;p10"/>
          <p:cNvSpPr txBox="1"/>
          <p:nvPr>
            <p:ph idx="11" type="ftr"/>
          </p:nvPr>
        </p:nvSpPr>
        <p:spPr>
          <a:xfrm>
            <a:off x="3124200" y="6356350"/>
            <a:ext cx="2895600" cy="3651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64" name="Google Shape;64;p10"/>
          <p:cNvSpPr txBox="1"/>
          <p:nvPr>
            <p:ph idx="12" type="sldNum"/>
          </p:nvPr>
        </p:nvSpPr>
        <p:spPr>
          <a:xfrm>
            <a:off x="6553200" y="6356350"/>
            <a:ext cx="2133600" cy="3651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chemeClr val="dk1"/>
              </a:buClr>
              <a:buSzPts val="450"/>
              <a:buFont typeface="Calibri"/>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ZA"/>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9.xml"/><Relationship Id="rId10" Type="http://schemas.openxmlformats.org/officeDocument/2006/relationships/slideLayout" Target="../slideLayouts/slideLayout8.xml"/><Relationship Id="rId13" Type="http://schemas.openxmlformats.org/officeDocument/2006/relationships/slideLayout" Target="../slideLayouts/slideLayout11.xml"/><Relationship Id="rId12" Type="http://schemas.openxmlformats.org/officeDocument/2006/relationships/slideLayout" Target="../slideLayouts/slideLayout10.xml"/><Relationship Id="rId1" Type="http://schemas.openxmlformats.org/officeDocument/2006/relationships/image" Target="../media/image1.png"/><Relationship Id="rId2" Type="http://schemas.openxmlformats.org/officeDocument/2006/relationships/image" Target="../media/image2.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14" Type="http://schemas.openxmlformats.org/officeDocument/2006/relationships/theme" Target="../theme/theme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0.xml"/><Relationship Id="rId10" Type="http://schemas.openxmlformats.org/officeDocument/2006/relationships/slideLayout" Target="../slideLayouts/slideLayout19.xml"/><Relationship Id="rId13" Type="http://schemas.openxmlformats.org/officeDocument/2006/relationships/slideLayout" Target="../slideLayouts/slideLayout22.xml"/><Relationship Id="rId12" Type="http://schemas.openxmlformats.org/officeDocument/2006/relationships/slideLayout" Target="../slideLayouts/slideLayout21.xml"/><Relationship Id="rId1" Type="http://schemas.openxmlformats.org/officeDocument/2006/relationships/image" Target="../media/image4.png"/><Relationship Id="rId2" Type="http://schemas.openxmlformats.org/officeDocument/2006/relationships/image" Target="../media/image5.png"/><Relationship Id="rId3" Type="http://schemas.openxmlformats.org/officeDocument/2006/relationships/slideLayout" Target="../slideLayouts/slideLayout12.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theme" Target="../theme/theme4.xml"/><Relationship Id="rId5" Type="http://schemas.openxmlformats.org/officeDocument/2006/relationships/slideLayout" Target="../slideLayouts/slideLayout14.xml"/><Relationship Id="rId6" Type="http://schemas.openxmlformats.org/officeDocument/2006/relationships/slideLayout" Target="../slideLayouts/slideLayout15.xml"/><Relationship Id="rId7" Type="http://schemas.openxmlformats.org/officeDocument/2006/relationships/slideLayout" Target="../slideLayouts/slideLayout16.xml"/><Relationship Id="rId8"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1.xml"/><Relationship Id="rId10" Type="http://schemas.openxmlformats.org/officeDocument/2006/relationships/slideLayout" Target="../slideLayouts/slideLayout30.xml"/><Relationship Id="rId13" Type="http://schemas.openxmlformats.org/officeDocument/2006/relationships/slideLayout" Target="../slideLayouts/slideLayout33.xml"/><Relationship Id="rId12" Type="http://schemas.openxmlformats.org/officeDocument/2006/relationships/slideLayout" Target="../slideLayouts/slideLayout32.xml"/><Relationship Id="rId1" Type="http://schemas.openxmlformats.org/officeDocument/2006/relationships/image" Target="../media/image3.png"/><Relationship Id="rId2" Type="http://schemas.openxmlformats.org/officeDocument/2006/relationships/image" Target="../media/image6.png"/><Relationship Id="rId3" Type="http://schemas.openxmlformats.org/officeDocument/2006/relationships/slideLayout" Target="../slideLayouts/slideLayout23.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theme" Target="../theme/theme3.xml"/><Relationship Id="rId5" Type="http://schemas.openxmlformats.org/officeDocument/2006/relationships/slideLayout" Target="../slideLayouts/slideLayout25.xml"/><Relationship Id="rId6" Type="http://schemas.openxmlformats.org/officeDocument/2006/relationships/slideLayout" Target="../slideLayouts/slideLayout26.xml"/><Relationship Id="rId7" Type="http://schemas.openxmlformats.org/officeDocument/2006/relationships/slideLayout" Target="../slideLayouts/slideLayout27.xml"/><Relationship Id="rId8"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dk2"/>
        </a:solidFill>
      </p:bgPr>
    </p:bg>
    <p:spTree>
      <p:nvGrpSpPr>
        <p:cNvPr id="5" name="Shape 5"/>
        <p:cNvGrpSpPr/>
        <p:nvPr/>
      </p:nvGrpSpPr>
      <p:grpSpPr>
        <a:xfrm>
          <a:off x="0" y="0"/>
          <a:ext cx="0" cy="0"/>
          <a:chOff x="0" y="0"/>
          <a:chExt cx="0" cy="0"/>
        </a:xfrm>
      </p:grpSpPr>
      <p:pic>
        <p:nvPicPr>
          <p:cNvPr id="6" name="Google Shape;6;p1"/>
          <p:cNvPicPr preferRelativeResize="0"/>
          <p:nvPr/>
        </p:nvPicPr>
        <p:blipFill rotWithShape="1">
          <a:blip r:embed="rId1">
            <a:alphaModFix/>
          </a:blip>
          <a:srcRect b="0" l="0" r="0" t="0"/>
          <a:stretch/>
        </p:blipFill>
        <p:spPr>
          <a:xfrm>
            <a:off x="0" y="343"/>
            <a:ext cx="9143086" cy="6857314"/>
          </a:xfrm>
          <a:prstGeom prst="rect">
            <a:avLst/>
          </a:prstGeom>
          <a:noFill/>
          <a:ln>
            <a:noFill/>
          </a:ln>
        </p:spPr>
      </p:pic>
      <p:pic>
        <p:nvPicPr>
          <p:cNvPr descr="Header-01-01.png" id="7" name="Google Shape;7;p1"/>
          <p:cNvPicPr preferRelativeResize="0"/>
          <p:nvPr/>
        </p:nvPicPr>
        <p:blipFill rotWithShape="1">
          <a:blip r:embed="rId2">
            <a:alphaModFix/>
          </a:blip>
          <a:srcRect b="0" l="0" r="0" t="0"/>
          <a:stretch/>
        </p:blipFill>
        <p:spPr>
          <a:xfrm>
            <a:off x="0" y="5927439"/>
            <a:ext cx="9144000" cy="930561"/>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77" name="Shape 77"/>
        <p:cNvGrpSpPr/>
        <p:nvPr/>
      </p:nvGrpSpPr>
      <p:grpSpPr>
        <a:xfrm>
          <a:off x="0" y="0"/>
          <a:ext cx="0" cy="0"/>
          <a:chOff x="0" y="0"/>
          <a:chExt cx="0" cy="0"/>
        </a:xfrm>
      </p:grpSpPr>
      <p:pic>
        <p:nvPicPr>
          <p:cNvPr id="78" name="Google Shape;78;p13"/>
          <p:cNvPicPr preferRelativeResize="0"/>
          <p:nvPr/>
        </p:nvPicPr>
        <p:blipFill rotWithShape="1">
          <a:blip r:embed="rId1">
            <a:alphaModFix/>
          </a:blip>
          <a:srcRect b="0" l="0" r="0" t="0"/>
          <a:stretch/>
        </p:blipFill>
        <p:spPr>
          <a:xfrm>
            <a:off x="-25400" y="1931"/>
            <a:ext cx="9180000" cy="6881825"/>
          </a:xfrm>
          <a:prstGeom prst="rect">
            <a:avLst/>
          </a:prstGeom>
          <a:noFill/>
          <a:ln>
            <a:noFill/>
          </a:ln>
        </p:spPr>
      </p:pic>
      <p:pic>
        <p:nvPicPr>
          <p:cNvPr descr="Header-01-01.png" id="79" name="Google Shape;79;p13"/>
          <p:cNvPicPr preferRelativeResize="0"/>
          <p:nvPr/>
        </p:nvPicPr>
        <p:blipFill rotWithShape="1">
          <a:blip r:embed="rId2">
            <a:alphaModFix/>
          </a:blip>
          <a:srcRect b="0" l="0" r="0" t="0"/>
          <a:stretch/>
        </p:blipFill>
        <p:spPr>
          <a:xfrm>
            <a:off x="0" y="5955127"/>
            <a:ext cx="9144003" cy="930561"/>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149" name="Shape 149"/>
        <p:cNvGrpSpPr/>
        <p:nvPr/>
      </p:nvGrpSpPr>
      <p:grpSpPr>
        <a:xfrm>
          <a:off x="0" y="0"/>
          <a:ext cx="0" cy="0"/>
          <a:chOff x="0" y="0"/>
          <a:chExt cx="0" cy="0"/>
        </a:xfrm>
      </p:grpSpPr>
      <p:pic>
        <p:nvPicPr>
          <p:cNvPr id="150" name="Google Shape;150;p25"/>
          <p:cNvPicPr preferRelativeResize="0"/>
          <p:nvPr/>
        </p:nvPicPr>
        <p:blipFill rotWithShape="1">
          <a:blip r:embed="rId1">
            <a:alphaModFix/>
          </a:blip>
          <a:srcRect b="0" l="0" r="0" t="0"/>
          <a:stretch/>
        </p:blipFill>
        <p:spPr>
          <a:xfrm>
            <a:off x="0" y="343"/>
            <a:ext cx="9143086" cy="6857314"/>
          </a:xfrm>
          <a:prstGeom prst="rect">
            <a:avLst/>
          </a:prstGeom>
          <a:noFill/>
          <a:ln>
            <a:noFill/>
          </a:ln>
        </p:spPr>
      </p:pic>
      <p:pic>
        <p:nvPicPr>
          <p:cNvPr descr="Header-01-01.png" id="151" name="Google Shape;151;p25"/>
          <p:cNvPicPr preferRelativeResize="0"/>
          <p:nvPr/>
        </p:nvPicPr>
        <p:blipFill rotWithShape="1">
          <a:blip r:embed="rId2">
            <a:alphaModFix/>
          </a:blip>
          <a:srcRect b="0" l="0" r="0" t="0"/>
          <a:stretch/>
        </p:blipFill>
        <p:spPr>
          <a:xfrm>
            <a:off x="0" y="5927439"/>
            <a:ext cx="9144000" cy="930561"/>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40" Type="http://schemas.openxmlformats.org/officeDocument/2006/relationships/hyperlink" Target="http://uct.academia.edu/NiklasZimmer" TargetMode="External"/><Relationship Id="rId20" Type="http://schemas.openxmlformats.org/officeDocument/2006/relationships/image" Target="../media/image9.png"/><Relationship Id="rId42" Type="http://schemas.openxmlformats.org/officeDocument/2006/relationships/hyperlink" Target="https://sfdora.org/" TargetMode="External"/><Relationship Id="rId41" Type="http://schemas.openxmlformats.org/officeDocument/2006/relationships/image" Target="../media/image15.jpg"/><Relationship Id="rId22" Type="http://schemas.openxmlformats.org/officeDocument/2006/relationships/image" Target="../media/image13.png"/><Relationship Id="rId21" Type="http://schemas.openxmlformats.org/officeDocument/2006/relationships/hyperlink" Target="https://orcid.org/0000-0001-8078-0403" TargetMode="External"/><Relationship Id="rId43" Type="http://schemas.openxmlformats.org/officeDocument/2006/relationships/image" Target="../media/image19.png"/><Relationship Id="rId24" Type="http://schemas.openxmlformats.org/officeDocument/2006/relationships/image" Target="../media/image37.png"/><Relationship Id="rId23" Type="http://schemas.openxmlformats.org/officeDocument/2006/relationships/hyperlink" Target="https://www.wikidata.org/wiki/User:Niklas_Zimmer" TargetMode="External"/><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hyperlink" Target="https://www.uct.ac.za/main/explore-uct/transformation/rdr-programme/ngap" TargetMode="External"/><Relationship Id="rId4" Type="http://schemas.openxmlformats.org/officeDocument/2006/relationships/hyperlink" Target="http://www.digitalservices.lib.uct.ac.za/" TargetMode="External"/><Relationship Id="rId9" Type="http://schemas.openxmlformats.org/officeDocument/2006/relationships/image" Target="../media/image12.png"/><Relationship Id="rId26" Type="http://schemas.openxmlformats.org/officeDocument/2006/relationships/image" Target="../media/image7.png"/><Relationship Id="rId25" Type="http://schemas.openxmlformats.org/officeDocument/2006/relationships/hyperlink" Target="https://twitter.com/NikasZimmer" TargetMode="External"/><Relationship Id="rId28" Type="http://schemas.openxmlformats.org/officeDocument/2006/relationships/image" Target="../media/image22.jpg"/><Relationship Id="rId27" Type="http://schemas.openxmlformats.org/officeDocument/2006/relationships/hyperlink" Target="https://www.researchgate.net/profile/Niklas_Zimmer" TargetMode="External"/><Relationship Id="rId5" Type="http://schemas.openxmlformats.org/officeDocument/2006/relationships/image" Target="../media/image10.png"/><Relationship Id="rId6" Type="http://schemas.openxmlformats.org/officeDocument/2006/relationships/hyperlink" Target="https://creativecommons.org/share-your-work/licensing-types-examples/#by-sa" TargetMode="External"/><Relationship Id="rId29" Type="http://schemas.openxmlformats.org/officeDocument/2006/relationships/hyperlink" Target="https://hcommons.org/members/niklaszimmer/" TargetMode="External"/><Relationship Id="rId7" Type="http://schemas.openxmlformats.org/officeDocument/2006/relationships/image" Target="../media/image20.png"/><Relationship Id="rId8" Type="http://schemas.openxmlformats.org/officeDocument/2006/relationships/hyperlink" Target="https://scholar.google.com/citations?user=5Re-qF8AAAAJ" TargetMode="External"/><Relationship Id="rId31" Type="http://schemas.openxmlformats.org/officeDocument/2006/relationships/hyperlink" Target="https://meta.wikimedia.org/wiki/User:Niklas_Zimmer" TargetMode="External"/><Relationship Id="rId30" Type="http://schemas.openxmlformats.org/officeDocument/2006/relationships/image" Target="../media/image11.png"/><Relationship Id="rId11" Type="http://schemas.openxmlformats.org/officeDocument/2006/relationships/hyperlink" Target="mailto:sanjin.muftic@uct.ac.za" TargetMode="External"/><Relationship Id="rId33" Type="http://schemas.openxmlformats.org/officeDocument/2006/relationships/hyperlink" Target="https://zivahub.uct.ac.za/authors/Niklas_Zimmer/4472926" TargetMode="External"/><Relationship Id="rId10" Type="http://schemas.openxmlformats.org/officeDocument/2006/relationships/hyperlink" Target="https://doi.org/10.25375/uct.9725393" TargetMode="External"/><Relationship Id="rId32" Type="http://schemas.openxmlformats.org/officeDocument/2006/relationships/image" Target="../media/image34.png"/><Relationship Id="rId13" Type="http://schemas.openxmlformats.org/officeDocument/2006/relationships/hyperlink" Target="mailto:niklas.zimmer@uct.ac.za" TargetMode="External"/><Relationship Id="rId35" Type="http://schemas.openxmlformats.org/officeDocument/2006/relationships/hyperlink" Target="https://osf.io/rw8sq/" TargetMode="External"/><Relationship Id="rId12" Type="http://schemas.openxmlformats.org/officeDocument/2006/relationships/hyperlink" Target="mailto:thomas.slingsby@uct.ac.za" TargetMode="External"/><Relationship Id="rId34" Type="http://schemas.openxmlformats.org/officeDocument/2006/relationships/image" Target="../media/image17.jpg"/><Relationship Id="rId15" Type="http://schemas.openxmlformats.org/officeDocument/2006/relationships/image" Target="../media/image35.jpg"/><Relationship Id="rId37" Type="http://schemas.openxmlformats.org/officeDocument/2006/relationships/image" Target="../media/image14.png"/><Relationship Id="rId14" Type="http://schemas.openxmlformats.org/officeDocument/2006/relationships/hyperlink" Target="https://bit.ly/2XpZkGw" TargetMode="External"/><Relationship Id="rId36" Type="http://schemas.openxmlformats.org/officeDocument/2006/relationships/image" Target="../media/image25.png"/><Relationship Id="rId17" Type="http://schemas.openxmlformats.org/officeDocument/2006/relationships/image" Target="../media/image8.png"/><Relationship Id="rId39" Type="http://schemas.openxmlformats.org/officeDocument/2006/relationships/image" Target="../media/image16.png"/><Relationship Id="rId16" Type="http://schemas.openxmlformats.org/officeDocument/2006/relationships/hyperlink" Target="https://www.linkedin.com/in/niklaszimmer/?locale=en_US" TargetMode="External"/><Relationship Id="rId38" Type="http://schemas.openxmlformats.org/officeDocument/2006/relationships/hyperlink" Target="https://profiles.impactstory.org/u/0000-0001-8078-0403" TargetMode="External"/><Relationship Id="rId19" Type="http://schemas.openxmlformats.org/officeDocument/2006/relationships/hyperlink" Target="https://publons.com/researcher/E-9593-2016/" TargetMode="External"/><Relationship Id="rId18" Type="http://schemas.openxmlformats.org/officeDocument/2006/relationships/image" Target="../media/image1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0.xml"/><Relationship Id="rId3" Type="http://schemas.openxmlformats.org/officeDocument/2006/relationships/image" Target="../media/image42.jpg"/><Relationship Id="rId4" Type="http://schemas.openxmlformats.org/officeDocument/2006/relationships/hyperlink" Target="https://orcid.org/0000-0001-8078-0403" TargetMode="External"/><Relationship Id="rId9" Type="http://schemas.openxmlformats.org/officeDocument/2006/relationships/image" Target="../media/image10.png"/><Relationship Id="rId5" Type="http://schemas.openxmlformats.org/officeDocument/2006/relationships/hyperlink" Target="https://orcid.org/0000-0001-8078-0403" TargetMode="External"/><Relationship Id="rId6" Type="http://schemas.openxmlformats.org/officeDocument/2006/relationships/hyperlink" Target="https://orcid.org/0000-0001-8078-0403" TargetMode="External"/><Relationship Id="rId7" Type="http://schemas.openxmlformats.org/officeDocument/2006/relationships/image" Target="../media/image13.png"/><Relationship Id="rId8" Type="http://schemas.openxmlformats.org/officeDocument/2006/relationships/hyperlink" Target="http://www.digitalservices.lib.uct.ac.za/"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1.xml"/><Relationship Id="rId3" Type="http://schemas.openxmlformats.org/officeDocument/2006/relationships/hyperlink" Target="https://www.re3data.org/repository/r3d100012633" TargetMode="External"/><Relationship Id="rId4" Type="http://schemas.openxmlformats.org/officeDocument/2006/relationships/hyperlink" Target="https://zivahub.uct.ac.za/authors/Niklas_Zimmer/4472926" TargetMode="External"/><Relationship Id="rId9" Type="http://schemas.openxmlformats.org/officeDocument/2006/relationships/image" Target="../media/image17.jpg"/><Relationship Id="rId5" Type="http://schemas.openxmlformats.org/officeDocument/2006/relationships/image" Target="../media/image24.jpg"/><Relationship Id="rId6" Type="http://schemas.openxmlformats.org/officeDocument/2006/relationships/hyperlink" Target="http://www.digitalservices.lib.uct.ac.za/" TargetMode="External"/><Relationship Id="rId7" Type="http://schemas.openxmlformats.org/officeDocument/2006/relationships/image" Target="../media/image10.png"/><Relationship Id="rId8" Type="http://schemas.openxmlformats.org/officeDocument/2006/relationships/hyperlink" Target="https://zivahub.uct.ac.za/authors/Niklas_Zimmer/4472926" TargetMode="External"/><Relationship Id="rId11" Type="http://schemas.openxmlformats.org/officeDocument/2006/relationships/hyperlink" Target="https://datacite.org/" TargetMode="External"/><Relationship Id="rId10" Type="http://schemas.openxmlformats.org/officeDocument/2006/relationships/hyperlink" Target="http://www.uct.ac.za/sites/default/files/image_tool/images/328/about/policies/TGO_Policy_Research_Data_Management_2018.pdf" TargetMode="External"/><Relationship Id="rId13" Type="http://schemas.openxmlformats.org/officeDocument/2006/relationships/hyperlink" Target="https://www.re3data.org/repository/r3d100012633" TargetMode="External"/><Relationship Id="rId12" Type="http://schemas.openxmlformats.org/officeDocument/2006/relationships/image" Target="../media/image28.jpg"/><Relationship Id="rId15" Type="http://schemas.openxmlformats.org/officeDocument/2006/relationships/hyperlink" Target="https://zivahub.uct.ac.za/authors/Niklas_Zimmer/4472926" TargetMode="External"/><Relationship Id="rId14" Type="http://schemas.openxmlformats.org/officeDocument/2006/relationships/image" Target="../media/image26.png"/><Relationship Id="rId16" Type="http://schemas.openxmlformats.org/officeDocument/2006/relationships/hyperlink" Target="https://zivahub.uct.ac.za/authors/Niklas_Zimmer/4472926"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2.xml"/><Relationship Id="rId3" Type="http://schemas.openxmlformats.org/officeDocument/2006/relationships/image" Target="../media/image36.jpg"/><Relationship Id="rId4" Type="http://schemas.openxmlformats.org/officeDocument/2006/relationships/hyperlink" Target="https://zivahub.uct.ac.za/" TargetMode="External"/><Relationship Id="rId5" Type="http://schemas.openxmlformats.org/officeDocument/2006/relationships/hyperlink" Target="https://zivahub.uct.ac.za/authors/Niklas_Zimmer/4472926" TargetMode="External"/><Relationship Id="rId6" Type="http://schemas.openxmlformats.org/officeDocument/2006/relationships/image" Target="../media/image17.jpg"/><Relationship Id="rId7" Type="http://schemas.openxmlformats.org/officeDocument/2006/relationships/hyperlink" Target="http://www.digitalservices.lib.uct.ac.za/" TargetMode="External"/><Relationship Id="rId8"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3.xml"/><Relationship Id="rId3" Type="http://schemas.openxmlformats.org/officeDocument/2006/relationships/image" Target="../media/image38.jpg"/><Relationship Id="rId4" Type="http://schemas.openxmlformats.org/officeDocument/2006/relationships/hyperlink" Target="https://zivahub.uct.ac.za/authors/Niklas_Zimmer/4472926" TargetMode="External"/><Relationship Id="rId9" Type="http://schemas.openxmlformats.org/officeDocument/2006/relationships/image" Target="../media/image17.jpg"/><Relationship Id="rId5" Type="http://schemas.openxmlformats.org/officeDocument/2006/relationships/hyperlink" Target="https://zivahub.uct.ac.za/authors/Niklas_Zimmer/4472926" TargetMode="External"/><Relationship Id="rId6" Type="http://schemas.openxmlformats.org/officeDocument/2006/relationships/hyperlink" Target="http://www.digitalservices.lib.uct.ac.za/" TargetMode="External"/><Relationship Id="rId7" Type="http://schemas.openxmlformats.org/officeDocument/2006/relationships/image" Target="../media/image10.png"/><Relationship Id="rId8" Type="http://schemas.openxmlformats.org/officeDocument/2006/relationships/hyperlink" Target="https://zivahub.uct.ac.za/authors/Niklas_Zimmer/4472926"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4.xml"/><Relationship Id="rId3" Type="http://schemas.openxmlformats.org/officeDocument/2006/relationships/image" Target="../media/image27.jpg"/><Relationship Id="rId4" Type="http://schemas.openxmlformats.org/officeDocument/2006/relationships/hyperlink" Target="https://drive.google.com/open?id=1OC4hLtScbtfjgmkbkw3cZjhkLnP5muS0" TargetMode="External"/><Relationship Id="rId9" Type="http://schemas.openxmlformats.org/officeDocument/2006/relationships/hyperlink" Target="https://zivahub.uct.ac.za/account/profile" TargetMode="External"/><Relationship Id="rId5" Type="http://schemas.openxmlformats.org/officeDocument/2006/relationships/hyperlink" Target="http://www.digitalservices.lib.uct.ac.za/" TargetMode="External"/><Relationship Id="rId6" Type="http://schemas.openxmlformats.org/officeDocument/2006/relationships/image" Target="../media/image23.png"/><Relationship Id="rId7" Type="http://schemas.openxmlformats.org/officeDocument/2006/relationships/hyperlink" Target="https://orcid.org/0000-0001-8078-0403" TargetMode="External"/><Relationship Id="rId8" Type="http://schemas.openxmlformats.org/officeDocument/2006/relationships/image" Target="../media/image32.jpg"/><Relationship Id="rId11" Type="http://schemas.openxmlformats.org/officeDocument/2006/relationships/hyperlink" Target="https://zivahub.uct.ac.za/" TargetMode="External"/><Relationship Id="rId10" Type="http://schemas.openxmlformats.org/officeDocument/2006/relationships/image" Target="../media/image39.jpg"/><Relationship Id="rId12" Type="http://schemas.openxmlformats.org/officeDocument/2006/relationships/image" Target="../media/image29.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5.xml"/><Relationship Id="rId3" Type="http://schemas.openxmlformats.org/officeDocument/2006/relationships/hyperlink" Target="https://www.datacite.org/" TargetMode="External"/><Relationship Id="rId4" Type="http://schemas.openxmlformats.org/officeDocument/2006/relationships/hyperlink" Target="http://www.digitalservices.lib.uct.ac.za/" TargetMode="External"/><Relationship Id="rId9" Type="http://schemas.openxmlformats.org/officeDocument/2006/relationships/image" Target="../media/image28.jpg"/><Relationship Id="rId5" Type="http://schemas.openxmlformats.org/officeDocument/2006/relationships/image" Target="../media/image10.png"/><Relationship Id="rId6" Type="http://schemas.openxmlformats.org/officeDocument/2006/relationships/hyperlink" Target="https://zivahub.uct.ac.za/authors/Niklas_Zimmer/4472926" TargetMode="External"/><Relationship Id="rId7" Type="http://schemas.openxmlformats.org/officeDocument/2006/relationships/image" Target="../media/image24.jpg"/><Relationship Id="rId8" Type="http://schemas.openxmlformats.org/officeDocument/2006/relationships/hyperlink" Target="https://datacite.org/"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6.xml"/><Relationship Id="rId3" Type="http://schemas.openxmlformats.org/officeDocument/2006/relationships/image" Target="../media/image78.jpg"/><Relationship Id="rId4" Type="http://schemas.openxmlformats.org/officeDocument/2006/relationships/hyperlink" Target="https://www.datacite.org/" TargetMode="External"/><Relationship Id="rId5" Type="http://schemas.openxmlformats.org/officeDocument/2006/relationships/hyperlink" Target="http://www.digitalservices.lib.uct.ac.za/" TargetMode="External"/><Relationship Id="rId6" Type="http://schemas.openxmlformats.org/officeDocument/2006/relationships/image" Target="../media/image10.png"/><Relationship Id="rId7" Type="http://schemas.openxmlformats.org/officeDocument/2006/relationships/hyperlink" Target="https://datacite.org/" TargetMode="External"/><Relationship Id="rId8" Type="http://schemas.openxmlformats.org/officeDocument/2006/relationships/image" Target="../media/image28.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7.xml"/><Relationship Id="rId3" Type="http://schemas.openxmlformats.org/officeDocument/2006/relationships/hyperlink" Target="https://publons.freshdesk.com/support/solutions/articles/12000009179-how-does-publons-work-" TargetMode="External"/><Relationship Id="rId4" Type="http://schemas.openxmlformats.org/officeDocument/2006/relationships/hyperlink" Target="https://publons.com/researcher/E-9593-2016/" TargetMode="External"/><Relationship Id="rId9" Type="http://schemas.openxmlformats.org/officeDocument/2006/relationships/hyperlink" Target="https://publons.com/author/1014809/alireza-salehi-nejad" TargetMode="External"/><Relationship Id="rId5" Type="http://schemas.openxmlformats.org/officeDocument/2006/relationships/image" Target="../media/image9.png"/><Relationship Id="rId6" Type="http://schemas.openxmlformats.org/officeDocument/2006/relationships/hyperlink" Target="http://www.digitalservices.lib.uct.ac.za/" TargetMode="External"/><Relationship Id="rId7" Type="http://schemas.openxmlformats.org/officeDocument/2006/relationships/image" Target="../media/image10.png"/><Relationship Id="rId8" Type="http://schemas.openxmlformats.org/officeDocument/2006/relationships/hyperlink" Target="https://publons.com/researcher/E-9593-2016/" TargetMode="External"/><Relationship Id="rId11" Type="http://schemas.openxmlformats.org/officeDocument/2006/relationships/hyperlink" Target="https://publons.freshdesk.com/solution/articles/12000022372-how-do-i-add-and-follow-publications-" TargetMode="External"/><Relationship Id="rId10" Type="http://schemas.openxmlformats.org/officeDocument/2006/relationships/hyperlink" Target="https://publons.freshdesk.com/solution/articles/12000022457-how-do-i-use-publons-to-keep-track-of-my-editorial-contributions-like-i-use-it-for-reviews-" TargetMode="External"/><Relationship Id="rId13" Type="http://schemas.openxmlformats.org/officeDocument/2006/relationships/hyperlink" Target="https://publons.freshdesk.com/solution/articles/12000012211-where-can-i-find-my-printable-review-record-for-my-cv-" TargetMode="External"/><Relationship Id="rId12" Type="http://schemas.openxmlformats.org/officeDocument/2006/relationships/hyperlink" Target="https://publons.freshdesk.com/solution/articles/12000022373-what-are-review-endorsements-"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8.xml"/><Relationship Id="rId3" Type="http://schemas.openxmlformats.org/officeDocument/2006/relationships/image" Target="../media/image58.jpg"/><Relationship Id="rId4" Type="http://schemas.openxmlformats.org/officeDocument/2006/relationships/hyperlink" Target="https://publons.com/account/login/" TargetMode="External"/><Relationship Id="rId5" Type="http://schemas.openxmlformats.org/officeDocument/2006/relationships/hyperlink" Target="http://www.digitalservices.lib.uct.ac.za/" TargetMode="External"/><Relationship Id="rId6" Type="http://schemas.openxmlformats.org/officeDocument/2006/relationships/image" Target="../media/image10.png"/><Relationship Id="rId7" Type="http://schemas.openxmlformats.org/officeDocument/2006/relationships/hyperlink" Target="https://publons.com/researcher/E-9593-2016/" TargetMode="External"/><Relationship Id="rId8" Type="http://schemas.openxmlformats.org/officeDocument/2006/relationships/image" Target="../media/image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9.xml"/><Relationship Id="rId3" Type="http://schemas.openxmlformats.org/officeDocument/2006/relationships/image" Target="../media/image49.jpg"/><Relationship Id="rId4" Type="http://schemas.openxmlformats.org/officeDocument/2006/relationships/hyperlink" Target="https://publons.com/researcher/2284248/niklas-c-zimmer/" TargetMode="External"/><Relationship Id="rId9" Type="http://schemas.openxmlformats.org/officeDocument/2006/relationships/image" Target="../media/image10.png"/><Relationship Id="rId5" Type="http://schemas.openxmlformats.org/officeDocument/2006/relationships/hyperlink" Target="https://publons.com/researcher/2284248/niklas-c-zimmer/" TargetMode="External"/><Relationship Id="rId6" Type="http://schemas.openxmlformats.org/officeDocument/2006/relationships/hyperlink" Target="https://publons.com/researcher/E-9593-2016/" TargetMode="External"/><Relationship Id="rId7" Type="http://schemas.openxmlformats.org/officeDocument/2006/relationships/image" Target="../media/image9.png"/><Relationship Id="rId8" Type="http://schemas.openxmlformats.org/officeDocument/2006/relationships/hyperlink" Target="http://www.digitalservices.lib.uct.ac.za/" TargetMode="External"/></Relationships>
</file>

<file path=ppt/slides/_rels/slide2.xml.rels><?xml version="1.0" encoding="UTF-8" standalone="yes"?><Relationships xmlns="http://schemas.openxmlformats.org/package/2006/relationships"><Relationship Id="rId20" Type="http://schemas.openxmlformats.org/officeDocument/2006/relationships/hyperlink" Target="https://hcommons.org/members/niklaszimmer/" TargetMode="External"/><Relationship Id="rId22" Type="http://schemas.openxmlformats.org/officeDocument/2006/relationships/hyperlink" Target="https://meta.wikimedia.org/wiki/User:Niklas_Zimmer" TargetMode="External"/><Relationship Id="rId21" Type="http://schemas.openxmlformats.org/officeDocument/2006/relationships/image" Target="../media/image11.png"/><Relationship Id="rId24" Type="http://schemas.openxmlformats.org/officeDocument/2006/relationships/hyperlink" Target="https://zivahub.uct.ac.za/authors/Niklas_Zimmer/4472926" TargetMode="External"/><Relationship Id="rId23" Type="http://schemas.openxmlformats.org/officeDocument/2006/relationships/image" Target="../media/image34.png"/><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s://scholar.google.com/citations?user=5Re-qF8AAAAJ" TargetMode="External"/><Relationship Id="rId4" Type="http://schemas.openxmlformats.org/officeDocument/2006/relationships/image" Target="../media/image12.png"/><Relationship Id="rId9" Type="http://schemas.openxmlformats.org/officeDocument/2006/relationships/image" Target="../media/image18.png"/><Relationship Id="rId26" Type="http://schemas.openxmlformats.org/officeDocument/2006/relationships/hyperlink" Target="https://osf.io/rw8sq/" TargetMode="External"/><Relationship Id="rId25" Type="http://schemas.openxmlformats.org/officeDocument/2006/relationships/image" Target="../media/image17.jpg"/><Relationship Id="rId28" Type="http://schemas.openxmlformats.org/officeDocument/2006/relationships/image" Target="../media/image14.png"/><Relationship Id="rId27" Type="http://schemas.openxmlformats.org/officeDocument/2006/relationships/image" Target="../media/image25.png"/><Relationship Id="rId5" Type="http://schemas.openxmlformats.org/officeDocument/2006/relationships/hyperlink" Target="https://bit.ly/2XpZkGw" TargetMode="External"/><Relationship Id="rId6" Type="http://schemas.openxmlformats.org/officeDocument/2006/relationships/image" Target="../media/image35.jpg"/><Relationship Id="rId29" Type="http://schemas.openxmlformats.org/officeDocument/2006/relationships/hyperlink" Target="https://profiles.impactstory.org/u/0000-0001-8078-0403" TargetMode="External"/><Relationship Id="rId7" Type="http://schemas.openxmlformats.org/officeDocument/2006/relationships/hyperlink" Target="https://www.linkedin.com/in/niklaszimmer/?locale=en_US" TargetMode="External"/><Relationship Id="rId8" Type="http://schemas.openxmlformats.org/officeDocument/2006/relationships/image" Target="../media/image8.png"/><Relationship Id="rId31" Type="http://schemas.openxmlformats.org/officeDocument/2006/relationships/hyperlink" Target="http://uct.academia.edu/NiklasZimmer" TargetMode="External"/><Relationship Id="rId30" Type="http://schemas.openxmlformats.org/officeDocument/2006/relationships/image" Target="../media/image16.png"/><Relationship Id="rId11" Type="http://schemas.openxmlformats.org/officeDocument/2006/relationships/image" Target="../media/image9.png"/><Relationship Id="rId33" Type="http://schemas.openxmlformats.org/officeDocument/2006/relationships/image" Target="../media/image21.jpg"/><Relationship Id="rId10" Type="http://schemas.openxmlformats.org/officeDocument/2006/relationships/hyperlink" Target="https://publons.com/researcher/E-9593-2016/" TargetMode="External"/><Relationship Id="rId32" Type="http://schemas.openxmlformats.org/officeDocument/2006/relationships/image" Target="../media/image15.jpg"/><Relationship Id="rId13" Type="http://schemas.openxmlformats.org/officeDocument/2006/relationships/image" Target="../media/image13.png"/><Relationship Id="rId12" Type="http://schemas.openxmlformats.org/officeDocument/2006/relationships/hyperlink" Target="https://orcid.org/0000-0001-8078-0403" TargetMode="External"/><Relationship Id="rId15" Type="http://schemas.openxmlformats.org/officeDocument/2006/relationships/image" Target="../media/image37.png"/><Relationship Id="rId14" Type="http://schemas.openxmlformats.org/officeDocument/2006/relationships/hyperlink" Target="https://www.wikidata.org/wiki/User:Niklas_Zimmer" TargetMode="External"/><Relationship Id="rId17" Type="http://schemas.openxmlformats.org/officeDocument/2006/relationships/image" Target="../media/image7.png"/><Relationship Id="rId16" Type="http://schemas.openxmlformats.org/officeDocument/2006/relationships/hyperlink" Target="https://twitter.com/NikasZimmer" TargetMode="External"/><Relationship Id="rId19" Type="http://schemas.openxmlformats.org/officeDocument/2006/relationships/image" Target="../media/image22.jpg"/><Relationship Id="rId18" Type="http://schemas.openxmlformats.org/officeDocument/2006/relationships/hyperlink" Target="https://www.researchgate.net/profile/Niklas_Zimmer"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0.xml"/><Relationship Id="rId3" Type="http://schemas.openxmlformats.org/officeDocument/2006/relationships/hyperlink" Target="https://blog.twitter.com/official/en_us/a/2015/twitter-data-research.html" TargetMode="External"/><Relationship Id="rId4" Type="http://schemas.openxmlformats.org/officeDocument/2006/relationships/hyperlink" Target="https://twitter.com/NikasZimmer" TargetMode="External"/><Relationship Id="rId9" Type="http://schemas.openxmlformats.org/officeDocument/2006/relationships/hyperlink" Target="https://blog.twitter.com/2015/twitter-data-ecosystem" TargetMode="External"/><Relationship Id="rId5" Type="http://schemas.openxmlformats.org/officeDocument/2006/relationships/image" Target="../media/image7.png"/><Relationship Id="rId6" Type="http://schemas.openxmlformats.org/officeDocument/2006/relationships/hyperlink" Target="http://www.digitalservices.lib.uct.ac.za/" TargetMode="External"/><Relationship Id="rId7" Type="http://schemas.openxmlformats.org/officeDocument/2006/relationships/image" Target="../media/image10.png"/><Relationship Id="rId8" Type="http://schemas.openxmlformats.org/officeDocument/2006/relationships/hyperlink" Target="https://twitter.com/NikasZimmer" TargetMode="External"/><Relationship Id="rId11" Type="http://schemas.openxmlformats.org/officeDocument/2006/relationships/hyperlink" Target="https://blog.twitter.com/official/en_us/authors.bbaker.html" TargetMode="External"/><Relationship Id="rId10" Type="http://schemas.openxmlformats.org/officeDocument/2006/relationships/hyperlink" Target="https://blog.twitter.com/2015/twitter-data-ecosystem" TargetMode="External"/><Relationship Id="rId12" Type="http://schemas.openxmlformats.org/officeDocument/2006/relationships/hyperlink" Target="https://blog.twitter.com/official/en_us/authors.bbaker.html"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1.xml"/><Relationship Id="rId3" Type="http://schemas.openxmlformats.org/officeDocument/2006/relationships/image" Target="../media/image61.jpg"/><Relationship Id="rId4" Type="http://schemas.openxmlformats.org/officeDocument/2006/relationships/hyperlink" Target="https://twitter.com/" TargetMode="External"/><Relationship Id="rId5" Type="http://schemas.openxmlformats.org/officeDocument/2006/relationships/hyperlink" Target="https://twitter.com/NikasZimmer" TargetMode="External"/><Relationship Id="rId6" Type="http://schemas.openxmlformats.org/officeDocument/2006/relationships/image" Target="../media/image7.png"/><Relationship Id="rId7" Type="http://schemas.openxmlformats.org/officeDocument/2006/relationships/hyperlink" Target="http://www.digitalservices.lib.uct.ac.za/" TargetMode="External"/><Relationship Id="rId8" Type="http://schemas.openxmlformats.org/officeDocument/2006/relationships/image" Target="../media/image1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2.xml"/><Relationship Id="rId3" Type="http://schemas.openxmlformats.org/officeDocument/2006/relationships/image" Target="../media/image45.jpg"/><Relationship Id="rId4" Type="http://schemas.openxmlformats.org/officeDocument/2006/relationships/hyperlink" Target="http://www.digitalservices.lib.uct.ac.za/" TargetMode="External"/><Relationship Id="rId5" Type="http://schemas.openxmlformats.org/officeDocument/2006/relationships/image" Target="../media/image10.png"/><Relationship Id="rId6" Type="http://schemas.openxmlformats.org/officeDocument/2006/relationships/hyperlink" Target="https://twitter.com/NikasZimmer" TargetMode="External"/><Relationship Id="rId7" Type="http://schemas.openxmlformats.org/officeDocument/2006/relationships/image" Target="../media/image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3.xml"/><Relationship Id="rId3" Type="http://schemas.openxmlformats.org/officeDocument/2006/relationships/hyperlink" Target="https://github.com/" TargetMode="External"/><Relationship Id="rId4" Type="http://schemas.openxmlformats.org/officeDocument/2006/relationships/image" Target="../media/image14.png"/><Relationship Id="rId5" Type="http://schemas.openxmlformats.org/officeDocument/2006/relationships/hyperlink" Target="http://www.digitalservices.lib.uct.ac.za/" TargetMode="External"/><Relationship Id="rId6" Type="http://schemas.openxmlformats.org/officeDocument/2006/relationships/image" Target="../media/image1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4.xml"/><Relationship Id="rId3" Type="http://schemas.openxmlformats.org/officeDocument/2006/relationships/image" Target="../media/image63.jpg"/><Relationship Id="rId4" Type="http://schemas.openxmlformats.org/officeDocument/2006/relationships/hyperlink" Target="https://github.com/" TargetMode="External"/><Relationship Id="rId5" Type="http://schemas.openxmlformats.org/officeDocument/2006/relationships/hyperlink" Target="http://www.digitalservices.lib.uct.ac.za/" TargetMode="External"/><Relationship Id="rId6" Type="http://schemas.openxmlformats.org/officeDocument/2006/relationships/image" Target="../media/image10.png"/><Relationship Id="rId7" Type="http://schemas.openxmlformats.org/officeDocument/2006/relationships/image" Target="../media/image1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5.xml"/><Relationship Id="rId3" Type="http://schemas.openxmlformats.org/officeDocument/2006/relationships/image" Target="../media/image50.jpg"/><Relationship Id="rId4" Type="http://schemas.openxmlformats.org/officeDocument/2006/relationships/hyperlink" Target="https://github.com/NiklasZimmer" TargetMode="External"/><Relationship Id="rId5" Type="http://schemas.openxmlformats.org/officeDocument/2006/relationships/hyperlink" Target="https://github.com/NiklasZimmer" TargetMode="External"/><Relationship Id="rId6" Type="http://schemas.openxmlformats.org/officeDocument/2006/relationships/image" Target="../media/image14.png"/><Relationship Id="rId7" Type="http://schemas.openxmlformats.org/officeDocument/2006/relationships/hyperlink" Target="http://www.digitalservices.lib.uct.ac.za/" TargetMode="External"/><Relationship Id="rId8" Type="http://schemas.openxmlformats.org/officeDocument/2006/relationships/image" Target="../media/image1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6.xml"/><Relationship Id="rId3" Type="http://schemas.openxmlformats.org/officeDocument/2006/relationships/image" Target="../media/image27.jpg"/><Relationship Id="rId4" Type="http://schemas.openxmlformats.org/officeDocument/2006/relationships/hyperlink" Target="http://www.digitalservices.lib.uct.ac.za/" TargetMode="External"/><Relationship Id="rId9" Type="http://schemas.openxmlformats.org/officeDocument/2006/relationships/hyperlink" Target="https://drive.google.com/open?id=1gse_pfiR1eVjeXMKd_-4WGHS54QH-6NM" TargetMode="External"/><Relationship Id="rId5" Type="http://schemas.openxmlformats.org/officeDocument/2006/relationships/image" Target="../media/image23.png"/><Relationship Id="rId6" Type="http://schemas.openxmlformats.org/officeDocument/2006/relationships/image" Target="../media/image30.png"/><Relationship Id="rId7" Type="http://schemas.openxmlformats.org/officeDocument/2006/relationships/hyperlink" Target="https://zivahub.uct.ac.za/account/applications" TargetMode="External"/><Relationship Id="rId8" Type="http://schemas.openxmlformats.org/officeDocument/2006/relationships/image" Target="../media/image40.jpg"/><Relationship Id="rId11" Type="http://schemas.openxmlformats.org/officeDocument/2006/relationships/image" Target="../media/image29.jpg"/><Relationship Id="rId10" Type="http://schemas.openxmlformats.org/officeDocument/2006/relationships/hyperlink" Target="https://zivahub.uct.ac.za/" TargetMode="External"/></Relationships>
</file>

<file path=ppt/slides/_rels/slide27.xml.rels><?xml version="1.0" encoding="UTF-8" standalone="yes"?><Relationships xmlns="http://schemas.openxmlformats.org/package/2006/relationships"><Relationship Id="rId20" Type="http://schemas.openxmlformats.org/officeDocument/2006/relationships/hyperlink" Target="https://en.wikipedia.org/wiki/Curriculum_vitae" TargetMode="External"/><Relationship Id="rId22" Type="http://schemas.openxmlformats.org/officeDocument/2006/relationships/hyperlink" Target="https://en.wikipedia.org/wiki/Microsoft" TargetMode="External"/><Relationship Id="rId21" Type="http://schemas.openxmlformats.org/officeDocument/2006/relationships/hyperlink" Target="https://en.wikipedia.org/wiki/Curriculum_vitae" TargetMode="External"/><Relationship Id="rId24" Type="http://schemas.openxmlformats.org/officeDocument/2006/relationships/hyperlink" Target="https://en.wikipedia.org/wiki/User_profile" TargetMode="External"/><Relationship Id="rId23" Type="http://schemas.openxmlformats.org/officeDocument/2006/relationships/hyperlink" Target="https://en.wikipedia.org/wiki/Microsoft" TargetMode="External"/><Relationship Id="rId1" Type="http://schemas.openxmlformats.org/officeDocument/2006/relationships/slideLayout" Target="../slideLayouts/slideLayout24.xml"/><Relationship Id="rId2" Type="http://schemas.openxmlformats.org/officeDocument/2006/relationships/notesSlide" Target="../notesSlides/notesSlide27.xml"/><Relationship Id="rId3" Type="http://schemas.openxmlformats.org/officeDocument/2006/relationships/hyperlink" Target="https://en.wikipedia.org/wiki/LinkedIn" TargetMode="External"/><Relationship Id="rId4" Type="http://schemas.openxmlformats.org/officeDocument/2006/relationships/hyperlink" Target="https://www.linkedin.com/in/niklaszimmer/?locale=en_US" TargetMode="External"/><Relationship Id="rId9" Type="http://schemas.openxmlformats.org/officeDocument/2006/relationships/hyperlink" Target="https://en.wikipedia.org/wiki/Help:IPA/English" TargetMode="External"/><Relationship Id="rId26" Type="http://schemas.openxmlformats.org/officeDocument/2006/relationships/hyperlink" Target="https://en.wikipedia.org/wiki/Online_and_offline" TargetMode="External"/><Relationship Id="rId25" Type="http://schemas.openxmlformats.org/officeDocument/2006/relationships/hyperlink" Target="https://en.wikipedia.org/wiki/User_profile" TargetMode="External"/><Relationship Id="rId28" Type="http://schemas.openxmlformats.org/officeDocument/2006/relationships/hyperlink" Target="https://en.wikipedia.org/wiki/Social_network" TargetMode="External"/><Relationship Id="rId27" Type="http://schemas.openxmlformats.org/officeDocument/2006/relationships/hyperlink" Target="https://en.wikipedia.org/wiki/Online_and_offline" TargetMode="External"/><Relationship Id="rId5" Type="http://schemas.openxmlformats.org/officeDocument/2006/relationships/image" Target="../media/image8.png"/><Relationship Id="rId6" Type="http://schemas.openxmlformats.org/officeDocument/2006/relationships/hyperlink" Target="http://www.digitalservices.lib.uct.ac.za/" TargetMode="External"/><Relationship Id="rId29" Type="http://schemas.openxmlformats.org/officeDocument/2006/relationships/hyperlink" Target="https://en.wikipedia.org/wiki/Social_network" TargetMode="External"/><Relationship Id="rId7" Type="http://schemas.openxmlformats.org/officeDocument/2006/relationships/image" Target="../media/image10.png"/><Relationship Id="rId8" Type="http://schemas.openxmlformats.org/officeDocument/2006/relationships/hyperlink" Target="https://www.linkedin.com/in/niklaszimmer/?locale=en_US" TargetMode="External"/><Relationship Id="rId31" Type="http://schemas.openxmlformats.org/officeDocument/2006/relationships/hyperlink" Target="https://en.wikipedia.org/wiki/Business_relations" TargetMode="External"/><Relationship Id="rId30" Type="http://schemas.openxmlformats.org/officeDocument/2006/relationships/hyperlink" Target="https://en.wikipedia.org/wiki/Business_relations" TargetMode="External"/><Relationship Id="rId11" Type="http://schemas.openxmlformats.org/officeDocument/2006/relationships/hyperlink" Target="https://en.wikipedia.org/wiki/Business" TargetMode="External"/><Relationship Id="rId33" Type="http://schemas.openxmlformats.org/officeDocument/2006/relationships/hyperlink" Target="https://en.wikipedia.org/wiki/International_Safe_Harbor_Privacy_Principles" TargetMode="External"/><Relationship Id="rId10" Type="http://schemas.openxmlformats.org/officeDocument/2006/relationships/hyperlink" Target="https://en.wikipedia.org/wiki/Business" TargetMode="External"/><Relationship Id="rId32" Type="http://schemas.openxmlformats.org/officeDocument/2006/relationships/hyperlink" Target="https://en.wikipedia.org/wiki/International_Safe_Harbor_Privacy_Principles" TargetMode="External"/><Relationship Id="rId13" Type="http://schemas.openxmlformats.org/officeDocument/2006/relationships/hyperlink" Target="https://en.wikipedia.org/wiki/Website" TargetMode="External"/><Relationship Id="rId12" Type="http://schemas.openxmlformats.org/officeDocument/2006/relationships/hyperlink" Target="https://en.wikipedia.org/wiki/Website" TargetMode="External"/><Relationship Id="rId34" Type="http://schemas.openxmlformats.org/officeDocument/2006/relationships/hyperlink" Target="https://en.wikipedia.org/wiki/LinkedIn#cite_note-:1-8" TargetMode="External"/><Relationship Id="rId15" Type="http://schemas.openxmlformats.org/officeDocument/2006/relationships/hyperlink" Target="https://en.wikipedia.org/wiki/Mobile_apps" TargetMode="External"/><Relationship Id="rId14" Type="http://schemas.openxmlformats.org/officeDocument/2006/relationships/hyperlink" Target="https://en.wikipedia.org/wiki/Mobile_apps" TargetMode="External"/><Relationship Id="rId17" Type="http://schemas.openxmlformats.org/officeDocument/2006/relationships/hyperlink" Target="https://en.wikipedia.org/wiki/Professional_network" TargetMode="External"/><Relationship Id="rId16" Type="http://schemas.openxmlformats.org/officeDocument/2006/relationships/hyperlink" Target="https://en.wikipedia.org/wiki/Professional_network" TargetMode="External"/><Relationship Id="rId19" Type="http://schemas.openxmlformats.org/officeDocument/2006/relationships/hyperlink" Target="https://en.wikipedia.org/wiki/Job" TargetMode="External"/><Relationship Id="rId18" Type="http://schemas.openxmlformats.org/officeDocument/2006/relationships/hyperlink" Target="https://en.wikipedia.org/wiki/Job"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8.xml"/><Relationship Id="rId3" Type="http://schemas.openxmlformats.org/officeDocument/2006/relationships/image" Target="../media/image60.jpg"/><Relationship Id="rId4" Type="http://schemas.openxmlformats.org/officeDocument/2006/relationships/hyperlink" Target="https://www.linkedin.com/in/niklaszimmer/" TargetMode="External"/><Relationship Id="rId9" Type="http://schemas.openxmlformats.org/officeDocument/2006/relationships/image" Target="../media/image8.png"/><Relationship Id="rId5" Type="http://schemas.openxmlformats.org/officeDocument/2006/relationships/hyperlink" Target="https://www.linkedin.com/in/niklaszimmer/" TargetMode="External"/><Relationship Id="rId6" Type="http://schemas.openxmlformats.org/officeDocument/2006/relationships/hyperlink" Target="http://www.digitalservices.lib.uct.ac.za/" TargetMode="External"/><Relationship Id="rId7" Type="http://schemas.openxmlformats.org/officeDocument/2006/relationships/image" Target="../media/image10.png"/><Relationship Id="rId8" Type="http://schemas.openxmlformats.org/officeDocument/2006/relationships/hyperlink" Target="https://www.linkedin.com/in/niklaszimmer/?locale=en_US"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9.xml"/><Relationship Id="rId3" Type="http://schemas.openxmlformats.org/officeDocument/2006/relationships/image" Target="../media/image96.jpg"/><Relationship Id="rId4" Type="http://schemas.openxmlformats.org/officeDocument/2006/relationships/hyperlink" Target="https://www.linkedin.com/learning/" TargetMode="External"/><Relationship Id="rId5" Type="http://schemas.openxmlformats.org/officeDocument/2006/relationships/hyperlink" Target="https://www.linkedin.com/in/niklaszimmer/?locale=en_US" TargetMode="External"/><Relationship Id="rId6" Type="http://schemas.openxmlformats.org/officeDocument/2006/relationships/image" Target="../media/image8.png"/><Relationship Id="rId7" Type="http://schemas.openxmlformats.org/officeDocument/2006/relationships/hyperlink" Target="http://www.digitalservices.lib.uct.ac.za/" TargetMode="External"/><Relationship Id="rId8"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hyperlink" Target="http://www.digitalservices.lib.uct.ac.za/" TargetMode="External"/><Relationship Id="rId4" Type="http://schemas.openxmlformats.org/officeDocument/2006/relationships/image" Target="../media/image31.png"/></Relationships>
</file>

<file path=ppt/slides/_rels/slide30.xml.rels><?xml version="1.0" encoding="UTF-8" standalone="yes"?><Relationships xmlns="http://schemas.openxmlformats.org/package/2006/relationships"><Relationship Id="rId20" Type="http://schemas.openxmlformats.org/officeDocument/2006/relationships/hyperlink" Target="https://en.wikipedia.org/wiki/ImpactStory#cite_note-4" TargetMode="External"/><Relationship Id="rId22" Type="http://schemas.openxmlformats.org/officeDocument/2006/relationships/hyperlink" Target="https://en.wikipedia.org/wiki/National_Science_Foundation" TargetMode="External"/><Relationship Id="rId21" Type="http://schemas.openxmlformats.org/officeDocument/2006/relationships/hyperlink" Target="https://en.wikipedia.org/wiki/National_Science_Foundation" TargetMode="External"/><Relationship Id="rId23" Type="http://schemas.openxmlformats.org/officeDocument/2006/relationships/hyperlink" Target="https://en.wikipedia.org/wiki/ImpactStory#cite_note-5" TargetMode="External"/><Relationship Id="rId1" Type="http://schemas.openxmlformats.org/officeDocument/2006/relationships/slideLayout" Target="../slideLayouts/slideLayout24.xml"/><Relationship Id="rId2" Type="http://schemas.openxmlformats.org/officeDocument/2006/relationships/notesSlide" Target="../notesSlides/notesSlide30.xml"/><Relationship Id="rId3" Type="http://schemas.openxmlformats.org/officeDocument/2006/relationships/hyperlink" Target="https://en.wikipedia.org/wiki/ImpactStory" TargetMode="External"/><Relationship Id="rId4" Type="http://schemas.openxmlformats.org/officeDocument/2006/relationships/hyperlink" Target="https://profiles.impactstory.org/u/0000-0001-8078-0403" TargetMode="External"/><Relationship Id="rId9" Type="http://schemas.openxmlformats.org/officeDocument/2006/relationships/hyperlink" Target="https://en.wikipedia.org/wiki/Open_source" TargetMode="External"/><Relationship Id="rId5" Type="http://schemas.openxmlformats.org/officeDocument/2006/relationships/image" Target="../media/image16.png"/><Relationship Id="rId6" Type="http://schemas.openxmlformats.org/officeDocument/2006/relationships/hyperlink" Target="http://www.digitalservices.lib.uct.ac.za/" TargetMode="External"/><Relationship Id="rId7" Type="http://schemas.openxmlformats.org/officeDocument/2006/relationships/image" Target="../media/image10.png"/><Relationship Id="rId8" Type="http://schemas.openxmlformats.org/officeDocument/2006/relationships/hyperlink" Target="https://profiles.impactstory.org/u/0000-0001-8078-0403" TargetMode="External"/><Relationship Id="rId11" Type="http://schemas.openxmlformats.org/officeDocument/2006/relationships/hyperlink" Target="https://en.wikipedia.org/wiki/Altmetrics" TargetMode="External"/><Relationship Id="rId10" Type="http://schemas.openxmlformats.org/officeDocument/2006/relationships/hyperlink" Target="https://en.wikipedia.org/wiki/Open_source" TargetMode="External"/><Relationship Id="rId13" Type="http://schemas.openxmlformats.org/officeDocument/2006/relationships/hyperlink" Target="https://en.wikipedia.org/wiki/Blog" TargetMode="External"/><Relationship Id="rId12" Type="http://schemas.openxmlformats.org/officeDocument/2006/relationships/hyperlink" Target="https://en.wikipedia.org/wiki/Altmetrics" TargetMode="External"/><Relationship Id="rId15" Type="http://schemas.openxmlformats.org/officeDocument/2006/relationships/hyperlink" Target="https://en.wikipedia.org/wiki/ImpactStory#cite_note-2" TargetMode="External"/><Relationship Id="rId14" Type="http://schemas.openxmlformats.org/officeDocument/2006/relationships/hyperlink" Target="https://en.wikipedia.org/wiki/Blog" TargetMode="External"/><Relationship Id="rId17" Type="http://schemas.openxmlformats.org/officeDocument/2006/relationships/hyperlink" Target="https://en.wikipedia.org/wiki/Alfred_P._Sloan_Foundation" TargetMode="External"/><Relationship Id="rId16" Type="http://schemas.openxmlformats.org/officeDocument/2006/relationships/hyperlink" Target="https://en.wikipedia.org/wiki/ImpactStory#cite_note-3" TargetMode="External"/><Relationship Id="rId19" Type="http://schemas.openxmlformats.org/officeDocument/2006/relationships/hyperlink" Target="https://en.wikipedia.org/wiki/ImpactStory#cite_note-4" TargetMode="External"/><Relationship Id="rId18" Type="http://schemas.openxmlformats.org/officeDocument/2006/relationships/hyperlink" Target="https://en.wikipedia.org/wiki/Alfred_P._Sloan_Foundation"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1.xml"/><Relationship Id="rId3" Type="http://schemas.openxmlformats.org/officeDocument/2006/relationships/image" Target="../media/image92.jpg"/><Relationship Id="rId4" Type="http://schemas.openxmlformats.org/officeDocument/2006/relationships/hyperlink" Target="https://our-research.org/projects" TargetMode="External"/><Relationship Id="rId5" Type="http://schemas.openxmlformats.org/officeDocument/2006/relationships/hyperlink" Target="http://www.digitalservices.lib.uct.ac.za/" TargetMode="External"/><Relationship Id="rId6" Type="http://schemas.openxmlformats.org/officeDocument/2006/relationships/image" Target="../media/image10.png"/><Relationship Id="rId7" Type="http://schemas.openxmlformats.org/officeDocument/2006/relationships/hyperlink" Target="https://profiles.impactstory.org/u/0000-0001-8078-0403" TargetMode="External"/><Relationship Id="rId8" Type="http://schemas.openxmlformats.org/officeDocument/2006/relationships/image" Target="../media/image1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2.xml"/><Relationship Id="rId3" Type="http://schemas.openxmlformats.org/officeDocument/2006/relationships/image" Target="../media/image68.jpg"/><Relationship Id="rId4" Type="http://schemas.openxmlformats.org/officeDocument/2006/relationships/hyperlink" Target="https://profiles.impactstory.org/u/0000-0001-8078-0403" TargetMode="External"/><Relationship Id="rId9" Type="http://schemas.openxmlformats.org/officeDocument/2006/relationships/image" Target="../media/image10.png"/><Relationship Id="rId5" Type="http://schemas.openxmlformats.org/officeDocument/2006/relationships/hyperlink" Target="https://profiles.impactstory.org/u/0000-0001-8078-0403" TargetMode="External"/><Relationship Id="rId6" Type="http://schemas.openxmlformats.org/officeDocument/2006/relationships/hyperlink" Target="https://profiles.impactstory.org/u/0000-0001-8078-0403" TargetMode="External"/><Relationship Id="rId7" Type="http://schemas.openxmlformats.org/officeDocument/2006/relationships/image" Target="../media/image16.png"/><Relationship Id="rId8" Type="http://schemas.openxmlformats.org/officeDocument/2006/relationships/hyperlink" Target="http://www.digitalservices.lib.uct.ac.za/" TargetMode="External"/></Relationships>
</file>

<file path=ppt/slides/_rels/slide33.xml.rels><?xml version="1.0" encoding="UTF-8" standalone="yes"?><Relationships xmlns="http://schemas.openxmlformats.org/package/2006/relationships"><Relationship Id="rId20" Type="http://schemas.openxmlformats.org/officeDocument/2006/relationships/hyperlink" Target="https://en.wikipedia.org/wiki/Thesis" TargetMode="External"/><Relationship Id="rId22" Type="http://schemas.openxmlformats.org/officeDocument/2006/relationships/hyperlink" Target="https://en.wikipedia.org/wiki/Dissertation" TargetMode="External"/><Relationship Id="rId21" Type="http://schemas.openxmlformats.org/officeDocument/2006/relationships/hyperlink" Target="https://en.wikipedia.org/wiki/Dissertation" TargetMode="External"/><Relationship Id="rId24" Type="http://schemas.openxmlformats.org/officeDocument/2006/relationships/hyperlink" Target="https://en.wikipedia.org/wiki/Preprint" TargetMode="External"/><Relationship Id="rId23" Type="http://schemas.openxmlformats.org/officeDocument/2006/relationships/hyperlink" Target="https://en.wikipedia.org/wiki/Preprint" TargetMode="External"/><Relationship Id="rId1" Type="http://schemas.openxmlformats.org/officeDocument/2006/relationships/slideLayout" Target="../slideLayouts/slideLayout24.xml"/><Relationship Id="rId2" Type="http://schemas.openxmlformats.org/officeDocument/2006/relationships/notesSlide" Target="../notesSlides/notesSlide33.xml"/><Relationship Id="rId3" Type="http://schemas.openxmlformats.org/officeDocument/2006/relationships/hyperlink" Target="https://en.wikipedia.org/wiki/Google_Scholar" TargetMode="External"/><Relationship Id="rId4" Type="http://schemas.openxmlformats.org/officeDocument/2006/relationships/hyperlink" Target="https://scholar.google.com/citations?user=5Re-qF8AAAAJ" TargetMode="External"/><Relationship Id="rId9" Type="http://schemas.openxmlformats.org/officeDocument/2006/relationships/hyperlink" Target="https://en.wikipedia.org/wiki/Web_search_engine" TargetMode="External"/><Relationship Id="rId26" Type="http://schemas.openxmlformats.org/officeDocument/2006/relationships/hyperlink" Target="https://en.wikipedia.org/wiki/Abstract_(summary)" TargetMode="External"/><Relationship Id="rId25" Type="http://schemas.openxmlformats.org/officeDocument/2006/relationships/hyperlink" Target="https://en.wikipedia.org/wiki/Abstract_(summary)" TargetMode="External"/><Relationship Id="rId28" Type="http://schemas.openxmlformats.org/officeDocument/2006/relationships/hyperlink" Target="https://en.wikipedia.org/wiki/Technical_report" TargetMode="External"/><Relationship Id="rId27" Type="http://schemas.openxmlformats.org/officeDocument/2006/relationships/hyperlink" Target="https://en.wikipedia.org/wiki/Technical_report" TargetMode="External"/><Relationship Id="rId5" Type="http://schemas.openxmlformats.org/officeDocument/2006/relationships/image" Target="../media/image12.png"/><Relationship Id="rId6" Type="http://schemas.openxmlformats.org/officeDocument/2006/relationships/hyperlink" Target="http://www.digitalservices.lib.uct.ac.za/" TargetMode="External"/><Relationship Id="rId29" Type="http://schemas.openxmlformats.org/officeDocument/2006/relationships/hyperlink" Target="https://en.wikipedia.org/wiki/Legal_opinion" TargetMode="External"/><Relationship Id="rId7" Type="http://schemas.openxmlformats.org/officeDocument/2006/relationships/image" Target="../media/image10.png"/><Relationship Id="rId8" Type="http://schemas.openxmlformats.org/officeDocument/2006/relationships/hyperlink" Target="https://scholar.google.com/citations?user=5Re-qF8AAAAJ" TargetMode="External"/><Relationship Id="rId31" Type="http://schemas.openxmlformats.org/officeDocument/2006/relationships/hyperlink" Target="https://en.wikipedia.org/wiki/Patent" TargetMode="External"/><Relationship Id="rId30" Type="http://schemas.openxmlformats.org/officeDocument/2006/relationships/hyperlink" Target="https://en.wikipedia.org/wiki/Legal_opinion" TargetMode="External"/><Relationship Id="rId11" Type="http://schemas.openxmlformats.org/officeDocument/2006/relationships/hyperlink" Target="https://en.wikipedia.org/wiki/Academic_publishing" TargetMode="External"/><Relationship Id="rId33" Type="http://schemas.openxmlformats.org/officeDocument/2006/relationships/hyperlink" Target="https://en.wikipedia.org/wiki/Google_Scholar#cite_note-Google_Scholar_Content_Coverage-1" TargetMode="External"/><Relationship Id="rId10" Type="http://schemas.openxmlformats.org/officeDocument/2006/relationships/hyperlink" Target="https://en.wikipedia.org/wiki/Web_search_engine" TargetMode="External"/><Relationship Id="rId32" Type="http://schemas.openxmlformats.org/officeDocument/2006/relationships/hyperlink" Target="https://en.wikipedia.org/wiki/Patent" TargetMode="External"/><Relationship Id="rId13" Type="http://schemas.openxmlformats.org/officeDocument/2006/relationships/hyperlink" Target="https://en.wikipedia.org/wiki/Beta_release" TargetMode="External"/><Relationship Id="rId35" Type="http://schemas.openxmlformats.org/officeDocument/2006/relationships/hyperlink" Target="https://en.wikipedia.org/wiki/PLOS_ONE" TargetMode="External"/><Relationship Id="rId12" Type="http://schemas.openxmlformats.org/officeDocument/2006/relationships/hyperlink" Target="https://en.wikipedia.org/wiki/Academic_publishing" TargetMode="External"/><Relationship Id="rId34" Type="http://schemas.openxmlformats.org/officeDocument/2006/relationships/hyperlink" Target="https://en.wikipedia.org/wiki/PLOS_ONE" TargetMode="External"/><Relationship Id="rId15" Type="http://schemas.openxmlformats.org/officeDocument/2006/relationships/hyperlink" Target="https://en.wikipedia.org/wiki/Peer_review" TargetMode="External"/><Relationship Id="rId37" Type="http://schemas.openxmlformats.org/officeDocument/2006/relationships/hyperlink" Target="https://en.wikipedia.org/wiki/Mark_and_recapture" TargetMode="External"/><Relationship Id="rId14" Type="http://schemas.openxmlformats.org/officeDocument/2006/relationships/hyperlink" Target="https://en.wikipedia.org/wiki/Beta_release" TargetMode="External"/><Relationship Id="rId36" Type="http://schemas.openxmlformats.org/officeDocument/2006/relationships/hyperlink" Target="https://en.wikipedia.org/wiki/Mark_and_recapture" TargetMode="External"/><Relationship Id="rId17" Type="http://schemas.openxmlformats.org/officeDocument/2006/relationships/hyperlink" Target="https://en.wikipedia.org/wiki/Academic_journal" TargetMode="External"/><Relationship Id="rId16" Type="http://schemas.openxmlformats.org/officeDocument/2006/relationships/hyperlink" Target="https://en.wikipedia.org/wiki/Peer_review" TargetMode="External"/><Relationship Id="rId38" Type="http://schemas.openxmlformats.org/officeDocument/2006/relationships/hyperlink" Target="https://en.wikipedia.org/wiki/Google_Scholar#cite_note-nat_22_5_2014-4" TargetMode="External"/><Relationship Id="rId19" Type="http://schemas.openxmlformats.org/officeDocument/2006/relationships/hyperlink" Target="https://en.wikipedia.org/wiki/Thesis" TargetMode="External"/><Relationship Id="rId18" Type="http://schemas.openxmlformats.org/officeDocument/2006/relationships/hyperlink" Target="https://en.wikipedia.org/wiki/Academic_journal"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4.xml"/><Relationship Id="rId3" Type="http://schemas.openxmlformats.org/officeDocument/2006/relationships/image" Target="../media/image57.jpg"/><Relationship Id="rId4" Type="http://schemas.openxmlformats.org/officeDocument/2006/relationships/hyperlink" Target="https://scholar.google.com/" TargetMode="External"/><Relationship Id="rId5" Type="http://schemas.openxmlformats.org/officeDocument/2006/relationships/hyperlink" Target="http://www.digitalservices.lib.uct.ac.za/" TargetMode="External"/><Relationship Id="rId6" Type="http://schemas.openxmlformats.org/officeDocument/2006/relationships/image" Target="../media/image10.png"/><Relationship Id="rId7" Type="http://schemas.openxmlformats.org/officeDocument/2006/relationships/hyperlink" Target="https://scholar.google.com/citations?user=5Re-qF8AAAAJ" TargetMode="External"/><Relationship Id="rId8" Type="http://schemas.openxmlformats.org/officeDocument/2006/relationships/image" Target="../media/image1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5.xml"/><Relationship Id="rId3" Type="http://schemas.openxmlformats.org/officeDocument/2006/relationships/image" Target="../media/image71.jpg"/><Relationship Id="rId4" Type="http://schemas.openxmlformats.org/officeDocument/2006/relationships/hyperlink" Target="https://scholar.google.com/" TargetMode="External"/><Relationship Id="rId5" Type="http://schemas.openxmlformats.org/officeDocument/2006/relationships/hyperlink" Target="https://scholar.google.com/citations?user=5Re-qF8AAAAJ" TargetMode="External"/><Relationship Id="rId6" Type="http://schemas.openxmlformats.org/officeDocument/2006/relationships/image" Target="../media/image12.png"/><Relationship Id="rId7" Type="http://schemas.openxmlformats.org/officeDocument/2006/relationships/hyperlink" Target="http://www.digitalservices.lib.uct.ac.za/" TargetMode="External"/><Relationship Id="rId8" Type="http://schemas.openxmlformats.org/officeDocument/2006/relationships/image" Target="../media/image10.png"/></Relationships>
</file>

<file path=ppt/slides/_rels/slide36.xml.rels><?xml version="1.0" encoding="UTF-8" standalone="yes"?><Relationships xmlns="http://schemas.openxmlformats.org/package/2006/relationships"><Relationship Id="rId20" Type="http://schemas.openxmlformats.org/officeDocument/2006/relationships/hyperlink" Target="https://en.wikipedia.org/wiki/Google_Scholar" TargetMode="External"/><Relationship Id="rId22" Type="http://schemas.openxmlformats.org/officeDocument/2006/relationships/hyperlink" Target="https://en.wikipedia.org/wiki/ResearchGate#cite_note-8" TargetMode="External"/><Relationship Id="rId21" Type="http://schemas.openxmlformats.org/officeDocument/2006/relationships/hyperlink" Target="https://en.wikipedia.org/wiki/ResearchGate#cite_note-InnovationsSurvey-7" TargetMode="External"/><Relationship Id="rId24" Type="http://schemas.openxmlformats.org/officeDocument/2006/relationships/hyperlink" Target="https://en.wikipedia.org/wiki/User_profile" TargetMode="External"/><Relationship Id="rId23" Type="http://schemas.openxmlformats.org/officeDocument/2006/relationships/hyperlink" Target="https://en.wikipedia.org/wiki/User_profile" TargetMode="External"/><Relationship Id="rId1" Type="http://schemas.openxmlformats.org/officeDocument/2006/relationships/slideLayout" Target="../slideLayouts/slideLayout24.xml"/><Relationship Id="rId2" Type="http://schemas.openxmlformats.org/officeDocument/2006/relationships/notesSlide" Target="../notesSlides/notesSlide36.xml"/><Relationship Id="rId3" Type="http://schemas.openxmlformats.org/officeDocument/2006/relationships/hyperlink" Target="https://github.com/NiklasZimmer" TargetMode="External"/><Relationship Id="rId4" Type="http://schemas.openxmlformats.org/officeDocument/2006/relationships/hyperlink" Target="https://www.researchgate.net/profile/Niklas_Zimmer" TargetMode="External"/><Relationship Id="rId9" Type="http://schemas.openxmlformats.org/officeDocument/2006/relationships/hyperlink" Target="https://en.wikipedia.org/wiki/Social_networking" TargetMode="External"/><Relationship Id="rId25" Type="http://schemas.openxmlformats.org/officeDocument/2006/relationships/hyperlink" Target="https://en.wikipedia.org/wiki/ResearchGate#cite_note-:0-10" TargetMode="External"/><Relationship Id="rId5" Type="http://schemas.openxmlformats.org/officeDocument/2006/relationships/image" Target="../media/image22.jpg"/><Relationship Id="rId6" Type="http://schemas.openxmlformats.org/officeDocument/2006/relationships/hyperlink" Target="http://www.digitalservices.lib.uct.ac.za/" TargetMode="External"/><Relationship Id="rId7" Type="http://schemas.openxmlformats.org/officeDocument/2006/relationships/image" Target="../media/image10.png"/><Relationship Id="rId8" Type="http://schemas.openxmlformats.org/officeDocument/2006/relationships/hyperlink" Target="https://www.researchgate.net/profile/Niklas_Zimmer" TargetMode="External"/><Relationship Id="rId11" Type="http://schemas.openxmlformats.org/officeDocument/2006/relationships/hyperlink" Target="https://en.wikipedia.org/wiki/ResearchGate#cite_note-3" TargetMode="External"/><Relationship Id="rId10" Type="http://schemas.openxmlformats.org/officeDocument/2006/relationships/hyperlink" Target="https://en.wikipedia.org/wiki/Social_networking" TargetMode="External"/><Relationship Id="rId13" Type="http://schemas.openxmlformats.org/officeDocument/2006/relationships/hyperlink" Target="https://en.wikipedia.org/wiki/Nature_(journal)" TargetMode="External"/><Relationship Id="rId12" Type="http://schemas.openxmlformats.org/officeDocument/2006/relationships/hyperlink" Target="https://en.wikipedia.org/wiki/ResearchGate#cite_note-NYTimes_1.16.12-4" TargetMode="External"/><Relationship Id="rId15" Type="http://schemas.openxmlformats.org/officeDocument/2006/relationships/hyperlink" Target="https://en.wikipedia.org/wiki/Times_Higher_Education" TargetMode="External"/><Relationship Id="rId14" Type="http://schemas.openxmlformats.org/officeDocument/2006/relationships/hyperlink" Target="https://en.wikipedia.org/wiki/Nature_(journal)" TargetMode="External"/><Relationship Id="rId17" Type="http://schemas.openxmlformats.org/officeDocument/2006/relationships/hyperlink" Target="https://en.wikipedia.org/wiki/ResearchGate#cite_note-THE-5" TargetMode="External"/><Relationship Id="rId16" Type="http://schemas.openxmlformats.org/officeDocument/2006/relationships/hyperlink" Target="https://en.wikipedia.org/wiki/Times_Higher_Education" TargetMode="External"/><Relationship Id="rId19" Type="http://schemas.openxmlformats.org/officeDocument/2006/relationships/hyperlink" Target="https://en.wikipedia.org/wiki/Google_Scholar" TargetMode="External"/><Relationship Id="rId18" Type="http://schemas.openxmlformats.org/officeDocument/2006/relationships/hyperlink" Target="https://en.wikipedia.org/wiki/ResearchGate#cite_note-nature140813-6"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7.xml"/><Relationship Id="rId3" Type="http://schemas.openxmlformats.org/officeDocument/2006/relationships/image" Target="../media/image94.jpg"/><Relationship Id="rId4" Type="http://schemas.openxmlformats.org/officeDocument/2006/relationships/hyperlink" Target="https://www.researchgate.net/" TargetMode="External"/><Relationship Id="rId5" Type="http://schemas.openxmlformats.org/officeDocument/2006/relationships/hyperlink" Target="http://www.digitalservices.lib.uct.ac.za/" TargetMode="External"/><Relationship Id="rId6" Type="http://schemas.openxmlformats.org/officeDocument/2006/relationships/image" Target="../media/image10.png"/><Relationship Id="rId7" Type="http://schemas.openxmlformats.org/officeDocument/2006/relationships/hyperlink" Target="https://www.researchgate.net/profile/Niklas_Zimmer" TargetMode="External"/><Relationship Id="rId8" Type="http://schemas.openxmlformats.org/officeDocument/2006/relationships/image" Target="../media/image22.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8.xml"/><Relationship Id="rId3" Type="http://schemas.openxmlformats.org/officeDocument/2006/relationships/image" Target="../media/image99.jpg"/><Relationship Id="rId4" Type="http://schemas.openxmlformats.org/officeDocument/2006/relationships/hyperlink" Target="https://www.researchgate.net/profile/Niklas_Zimmer" TargetMode="External"/><Relationship Id="rId9" Type="http://schemas.openxmlformats.org/officeDocument/2006/relationships/image" Target="../media/image10.png"/><Relationship Id="rId5" Type="http://schemas.openxmlformats.org/officeDocument/2006/relationships/hyperlink" Target="https://www.researchgate.net/profile/Niklas_Zimmer" TargetMode="External"/><Relationship Id="rId6" Type="http://schemas.openxmlformats.org/officeDocument/2006/relationships/hyperlink" Target="https://www.researchgate.net/profile/Niklas_Zimmer" TargetMode="External"/><Relationship Id="rId7" Type="http://schemas.openxmlformats.org/officeDocument/2006/relationships/image" Target="../media/image22.jpg"/><Relationship Id="rId8" Type="http://schemas.openxmlformats.org/officeDocument/2006/relationships/hyperlink" Target="http://www.digitalservices.lib.uct.ac.za/"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9.xml"/><Relationship Id="rId3" Type="http://schemas.openxmlformats.org/officeDocument/2006/relationships/hyperlink" Target="https://cos.io/our-products/osf/" TargetMode="External"/><Relationship Id="rId4" Type="http://schemas.openxmlformats.org/officeDocument/2006/relationships/hyperlink" Target="https://osf.io/rw8sq/" TargetMode="External"/><Relationship Id="rId5" Type="http://schemas.openxmlformats.org/officeDocument/2006/relationships/image" Target="../media/image25.png"/><Relationship Id="rId6" Type="http://schemas.openxmlformats.org/officeDocument/2006/relationships/hyperlink" Target="http://www.digitalservices.lib.uct.ac.za/" TargetMode="External"/><Relationship Id="rId7" Type="http://schemas.openxmlformats.org/officeDocument/2006/relationships/image" Target="../media/image10.png"/><Relationship Id="rId8" Type="http://schemas.openxmlformats.org/officeDocument/2006/relationships/hyperlink" Target="https://osf.io/rw8sq/"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hyperlink" Target="http://www.digitalservices.lib.uct.ac.za/" TargetMode="External"/><Relationship Id="rId4" Type="http://schemas.openxmlformats.org/officeDocument/2006/relationships/hyperlink" Target="http://www.digitalservices.lib.uct.ac.za/" TargetMode="External"/><Relationship Id="rId5" Type="http://schemas.openxmlformats.org/officeDocument/2006/relationships/image" Target="../media/image10.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40.xml"/><Relationship Id="rId3" Type="http://schemas.openxmlformats.org/officeDocument/2006/relationships/image" Target="../media/image102.jpg"/><Relationship Id="rId4" Type="http://schemas.openxmlformats.org/officeDocument/2006/relationships/hyperlink" Target="https://cos.io/our-products/osf/" TargetMode="External"/><Relationship Id="rId5" Type="http://schemas.openxmlformats.org/officeDocument/2006/relationships/hyperlink" Target="https://osf.io/rw8sq/" TargetMode="External"/><Relationship Id="rId6" Type="http://schemas.openxmlformats.org/officeDocument/2006/relationships/image" Target="../media/image25.png"/><Relationship Id="rId7" Type="http://schemas.openxmlformats.org/officeDocument/2006/relationships/hyperlink" Target="http://www.digitalservices.lib.uct.ac.za/" TargetMode="External"/><Relationship Id="rId8" Type="http://schemas.openxmlformats.org/officeDocument/2006/relationships/image" Target="../media/image10.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41.xml"/><Relationship Id="rId3" Type="http://schemas.openxmlformats.org/officeDocument/2006/relationships/image" Target="../media/image91.jpg"/><Relationship Id="rId4" Type="http://schemas.openxmlformats.org/officeDocument/2006/relationships/hyperlink" Target="https://osf.io/institutions/uct/" TargetMode="External"/><Relationship Id="rId9" Type="http://schemas.openxmlformats.org/officeDocument/2006/relationships/image" Target="../media/image10.png"/><Relationship Id="rId5" Type="http://schemas.openxmlformats.org/officeDocument/2006/relationships/hyperlink" Target="https://osf.io/institutions/uct/" TargetMode="External"/><Relationship Id="rId6" Type="http://schemas.openxmlformats.org/officeDocument/2006/relationships/hyperlink" Target="https://osf.io/rw8sq/" TargetMode="External"/><Relationship Id="rId7" Type="http://schemas.openxmlformats.org/officeDocument/2006/relationships/image" Target="../media/image25.png"/><Relationship Id="rId8" Type="http://schemas.openxmlformats.org/officeDocument/2006/relationships/hyperlink" Target="http://www.digitalservices.lib.uct.ac.za/" TargetMode="Externa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42.xml"/><Relationship Id="rId3" Type="http://schemas.openxmlformats.org/officeDocument/2006/relationships/image" Target="../media/image95.jpg"/><Relationship Id="rId4" Type="http://schemas.openxmlformats.org/officeDocument/2006/relationships/hyperlink" Target="http://www.digitalservices.lib.uct.ac.za/" TargetMode="External"/><Relationship Id="rId5" Type="http://schemas.openxmlformats.org/officeDocument/2006/relationships/image" Target="../media/image10.png"/><Relationship Id="rId6" Type="http://schemas.openxmlformats.org/officeDocument/2006/relationships/hyperlink" Target="https://osf.io/rw8sq/" TargetMode="External"/><Relationship Id="rId7" Type="http://schemas.openxmlformats.org/officeDocument/2006/relationships/image" Target="../media/image2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43.xml"/><Relationship Id="rId3" Type="http://schemas.openxmlformats.org/officeDocument/2006/relationships/hyperlink" Target="https://www.iau.edu.sa/en/research/converis-research-management-information-system" TargetMode="External"/><Relationship Id="rId4" Type="http://schemas.openxmlformats.org/officeDocument/2006/relationships/hyperlink" Target="https://bit.ly/2XpZkGw" TargetMode="External"/><Relationship Id="rId5" Type="http://schemas.openxmlformats.org/officeDocument/2006/relationships/image" Target="../media/image35.jpg"/><Relationship Id="rId6" Type="http://schemas.openxmlformats.org/officeDocument/2006/relationships/hyperlink" Target="http://www.digitalservices.lib.uct.ac.za/" TargetMode="External"/><Relationship Id="rId7" Type="http://schemas.openxmlformats.org/officeDocument/2006/relationships/image" Target="../media/image10.png"/><Relationship Id="rId8" Type="http://schemas.openxmlformats.org/officeDocument/2006/relationships/hyperlink" Target="https://bit.ly/2XpZkGw" TargetMode="Externa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44.xml"/><Relationship Id="rId3" Type="http://schemas.openxmlformats.org/officeDocument/2006/relationships/hyperlink" Target="https://srvrhlcvd001.uct.ac.za/converis/portal/overview?lang=en_GB" TargetMode="External"/><Relationship Id="rId4" Type="http://schemas.openxmlformats.org/officeDocument/2006/relationships/image" Target="../media/image106.jpg"/><Relationship Id="rId9" Type="http://schemas.openxmlformats.org/officeDocument/2006/relationships/image" Target="../media/image10.png"/><Relationship Id="rId5" Type="http://schemas.openxmlformats.org/officeDocument/2006/relationships/hyperlink" Target="https://srvrhlcvd001.uct.ac.za/converis/portal/overview" TargetMode="External"/><Relationship Id="rId6" Type="http://schemas.openxmlformats.org/officeDocument/2006/relationships/hyperlink" Target="https://bit.ly/2XpZkGw" TargetMode="External"/><Relationship Id="rId7" Type="http://schemas.openxmlformats.org/officeDocument/2006/relationships/image" Target="../media/image35.jpg"/><Relationship Id="rId8" Type="http://schemas.openxmlformats.org/officeDocument/2006/relationships/hyperlink" Target="http://www.digitalservices.lib.uct.ac.za/" TargetMode="Externa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45.xml"/><Relationship Id="rId3" Type="http://schemas.openxmlformats.org/officeDocument/2006/relationships/image" Target="../media/image90.jpg"/><Relationship Id="rId4" Type="http://schemas.openxmlformats.org/officeDocument/2006/relationships/hyperlink" Target="https://srvrhlcvd001.uct.ac.za/converis/mypages/profile" TargetMode="External"/><Relationship Id="rId9" Type="http://schemas.openxmlformats.org/officeDocument/2006/relationships/image" Target="../media/image35.jpg"/><Relationship Id="rId5" Type="http://schemas.openxmlformats.org/officeDocument/2006/relationships/hyperlink" Target="https://srvrhlcvd001.uct.ac.za/converis/mypages/profile" TargetMode="External"/><Relationship Id="rId6" Type="http://schemas.openxmlformats.org/officeDocument/2006/relationships/hyperlink" Target="http://www.digitalservices.lib.uct.ac.za/" TargetMode="External"/><Relationship Id="rId7" Type="http://schemas.openxmlformats.org/officeDocument/2006/relationships/image" Target="../media/image10.png"/><Relationship Id="rId8" Type="http://schemas.openxmlformats.org/officeDocument/2006/relationships/hyperlink" Target="https://bit.ly/2XpZkGw"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46.xml"/><Relationship Id="rId3" Type="http://schemas.openxmlformats.org/officeDocument/2006/relationships/hyperlink" Target="https://simple.wikipedia.org/wiki/Meta-Wiki" TargetMode="External"/><Relationship Id="rId4" Type="http://schemas.openxmlformats.org/officeDocument/2006/relationships/hyperlink" Target="https://meta.wikimedia.org/wiki/User:Niklas_Zimmer" TargetMode="External"/><Relationship Id="rId9" Type="http://schemas.openxmlformats.org/officeDocument/2006/relationships/hyperlink" Target="https://simple.wikipedia.org/wiki/Wikimedia" TargetMode="External"/><Relationship Id="rId5" Type="http://schemas.openxmlformats.org/officeDocument/2006/relationships/image" Target="../media/image34.png"/><Relationship Id="rId6" Type="http://schemas.openxmlformats.org/officeDocument/2006/relationships/hyperlink" Target="http://www.digitalservices.lib.uct.ac.za/" TargetMode="External"/><Relationship Id="rId7" Type="http://schemas.openxmlformats.org/officeDocument/2006/relationships/image" Target="../media/image10.png"/><Relationship Id="rId8" Type="http://schemas.openxmlformats.org/officeDocument/2006/relationships/hyperlink" Target="https://meta.wikimedia.org/wiki/User:Niklas_Zimmer" TargetMode="External"/><Relationship Id="rId11" Type="http://schemas.openxmlformats.org/officeDocument/2006/relationships/hyperlink" Target="https://simple.wikipedia.org/wiki/Wikipedia" TargetMode="External"/><Relationship Id="rId10" Type="http://schemas.openxmlformats.org/officeDocument/2006/relationships/hyperlink" Target="https://simple.wikipedia.org/wiki/Wikimedia" TargetMode="External"/><Relationship Id="rId13" Type="http://schemas.openxmlformats.org/officeDocument/2006/relationships/hyperlink" Target="https://simple.wikipedia.org/wiki/Interwiki" TargetMode="External"/><Relationship Id="rId12" Type="http://schemas.openxmlformats.org/officeDocument/2006/relationships/hyperlink" Target="https://simple.wikipedia.org/wiki/Wikipedia" TargetMode="External"/><Relationship Id="rId14" Type="http://schemas.openxmlformats.org/officeDocument/2006/relationships/hyperlink" Target="https://simple.wikipedia.org/wiki/Interwiki" TargetMode="Externa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47.xml"/><Relationship Id="rId3" Type="http://schemas.openxmlformats.org/officeDocument/2006/relationships/image" Target="../media/image101.jpg"/><Relationship Id="rId4" Type="http://schemas.openxmlformats.org/officeDocument/2006/relationships/hyperlink" Target="https://meta.wikimedia.org/wiki/Main_Page" TargetMode="External"/><Relationship Id="rId5" Type="http://schemas.openxmlformats.org/officeDocument/2006/relationships/hyperlink" Target="https://meta.wikimedia.org/wiki/User:Niklas_Zimmer" TargetMode="External"/><Relationship Id="rId6" Type="http://schemas.openxmlformats.org/officeDocument/2006/relationships/image" Target="../media/image34.png"/><Relationship Id="rId7" Type="http://schemas.openxmlformats.org/officeDocument/2006/relationships/hyperlink" Target="http://www.digitalservices.lib.uct.ac.za/" TargetMode="External"/><Relationship Id="rId8" Type="http://schemas.openxmlformats.org/officeDocument/2006/relationships/image" Target="../media/image10.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48.xml"/><Relationship Id="rId3" Type="http://schemas.openxmlformats.org/officeDocument/2006/relationships/image" Target="../media/image98.jpg"/><Relationship Id="rId4" Type="http://schemas.openxmlformats.org/officeDocument/2006/relationships/hyperlink" Target="https://meta.wikimedia.org/wiki/User:Niklas_Zimmer" TargetMode="External"/><Relationship Id="rId9" Type="http://schemas.openxmlformats.org/officeDocument/2006/relationships/image" Target="../media/image34.png"/><Relationship Id="rId5" Type="http://schemas.openxmlformats.org/officeDocument/2006/relationships/hyperlink" Target="https://meta.wikimedia.org/wiki/User:Niklas_Zimmer" TargetMode="External"/><Relationship Id="rId6" Type="http://schemas.openxmlformats.org/officeDocument/2006/relationships/hyperlink" Target="http://www.digitalservices.lib.uct.ac.za/" TargetMode="External"/><Relationship Id="rId7" Type="http://schemas.openxmlformats.org/officeDocument/2006/relationships/image" Target="../media/image10.png"/><Relationship Id="rId8" Type="http://schemas.openxmlformats.org/officeDocument/2006/relationships/hyperlink" Target="https://meta.wikimedia.org/wiki/User:Niklas_Zimmer" TargetMode="External"/></Relationships>
</file>

<file path=ppt/slides/_rels/slide49.xml.rels><?xml version="1.0" encoding="UTF-8" standalone="yes"?><Relationships xmlns="http://schemas.openxmlformats.org/package/2006/relationships"><Relationship Id="rId20" Type="http://schemas.openxmlformats.org/officeDocument/2006/relationships/hyperlink" Target="https://en.wikipedia.org/wiki/Wikidata#cite_note-6" TargetMode="External"/><Relationship Id="rId22" Type="http://schemas.openxmlformats.org/officeDocument/2006/relationships/hyperlink" Target="https://en.wikipedia.org/wiki/Public_domain" TargetMode="External"/><Relationship Id="rId21" Type="http://schemas.openxmlformats.org/officeDocument/2006/relationships/hyperlink" Target="https://en.wikipedia.org/wiki/Public_domain" TargetMode="External"/><Relationship Id="rId24" Type="http://schemas.openxmlformats.org/officeDocument/2006/relationships/hyperlink" Target="https://en.wikipedia.org/wiki/Wikimedia_Commons" TargetMode="External"/><Relationship Id="rId23" Type="http://schemas.openxmlformats.org/officeDocument/2006/relationships/hyperlink" Target="https://en.wikipedia.org/wiki/Wikimedia_Commons" TargetMode="External"/><Relationship Id="rId1" Type="http://schemas.openxmlformats.org/officeDocument/2006/relationships/slideLayout" Target="../slideLayouts/slideLayout24.xml"/><Relationship Id="rId2" Type="http://schemas.openxmlformats.org/officeDocument/2006/relationships/notesSlide" Target="../notesSlides/notesSlide49.xml"/><Relationship Id="rId3" Type="http://schemas.openxmlformats.org/officeDocument/2006/relationships/hyperlink" Target="https://en.wikipedia.org/wiki/Wikidata" TargetMode="External"/><Relationship Id="rId4" Type="http://schemas.openxmlformats.org/officeDocument/2006/relationships/hyperlink" Target="https://www.wikidata.org/wiki/User:Niklas_Zimmer" TargetMode="External"/><Relationship Id="rId9" Type="http://schemas.openxmlformats.org/officeDocument/2006/relationships/hyperlink" Target="https://en.wikipedia.org/wiki/Wiki" TargetMode="External"/><Relationship Id="rId26" Type="http://schemas.openxmlformats.org/officeDocument/2006/relationships/hyperlink" Target="https://en.wikipedia.org/wiki/Wikibase" TargetMode="External"/><Relationship Id="rId25" Type="http://schemas.openxmlformats.org/officeDocument/2006/relationships/hyperlink" Target="https://en.wikipedia.org/wiki/Wikibase" TargetMode="External"/><Relationship Id="rId27" Type="http://schemas.openxmlformats.org/officeDocument/2006/relationships/hyperlink" Target="https://en.wikipedia.org/wiki/Wikidata#cite_note-7" TargetMode="External"/><Relationship Id="rId5" Type="http://schemas.openxmlformats.org/officeDocument/2006/relationships/image" Target="../media/image37.png"/><Relationship Id="rId6" Type="http://schemas.openxmlformats.org/officeDocument/2006/relationships/hyperlink" Target="http://www.digitalservices.lib.uct.ac.za/" TargetMode="External"/><Relationship Id="rId7" Type="http://schemas.openxmlformats.org/officeDocument/2006/relationships/image" Target="../media/image10.png"/><Relationship Id="rId8" Type="http://schemas.openxmlformats.org/officeDocument/2006/relationships/hyperlink" Target="https://www.wikidata.org/wiki/User:Niklas_Zimmer" TargetMode="External"/><Relationship Id="rId11" Type="http://schemas.openxmlformats.org/officeDocument/2006/relationships/hyperlink" Target="https://en.wikipedia.org/wiki/Knowledge_base" TargetMode="External"/><Relationship Id="rId10" Type="http://schemas.openxmlformats.org/officeDocument/2006/relationships/hyperlink" Target="https://en.wikipedia.org/wiki/Wiki" TargetMode="External"/><Relationship Id="rId13" Type="http://schemas.openxmlformats.org/officeDocument/2006/relationships/hyperlink" Target="https://en.wikipedia.org/wiki/Wikimedia_Foundation" TargetMode="External"/><Relationship Id="rId12" Type="http://schemas.openxmlformats.org/officeDocument/2006/relationships/hyperlink" Target="https://en.wikipedia.org/wiki/Knowledge_base" TargetMode="External"/><Relationship Id="rId15" Type="http://schemas.openxmlformats.org/officeDocument/2006/relationships/hyperlink" Target="https://en.wikipedia.org/wiki/Open_data" TargetMode="External"/><Relationship Id="rId14" Type="http://schemas.openxmlformats.org/officeDocument/2006/relationships/hyperlink" Target="https://en.wikipedia.org/wiki/Wikimedia_Foundation" TargetMode="External"/><Relationship Id="rId17" Type="http://schemas.openxmlformats.org/officeDocument/2006/relationships/hyperlink" Target="https://en.wikipedia.org/wiki/Wikipedia" TargetMode="External"/><Relationship Id="rId16" Type="http://schemas.openxmlformats.org/officeDocument/2006/relationships/hyperlink" Target="https://en.wikipedia.org/wiki/Open_data" TargetMode="External"/><Relationship Id="rId19" Type="http://schemas.openxmlformats.org/officeDocument/2006/relationships/hyperlink" Target="https://en.wikipedia.org/wiki/Wikidata#cite_note-Wikidata_Main_Page_archive-5" TargetMode="External"/><Relationship Id="rId18" Type="http://schemas.openxmlformats.org/officeDocument/2006/relationships/hyperlink" Target="https://en.wikipedia.org/wiki/Wikipedia"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hyperlink" Target="https://team.hcommons.org/2019/02/28/scholars-its-time-to-take-control-of-your-online-communities/" TargetMode="External"/><Relationship Id="rId4" Type="http://schemas.openxmlformats.org/officeDocument/2006/relationships/hyperlink" Target="https://team.hcommons.org/2019/02/28/scholars-its-time-to-take-control-of-your-online-communities/" TargetMode="External"/><Relationship Id="rId5" Type="http://schemas.openxmlformats.org/officeDocument/2006/relationships/hyperlink" Target="https://team.hcommons.org/" TargetMode="External"/><Relationship Id="rId6" Type="http://schemas.openxmlformats.org/officeDocument/2006/relationships/hyperlink" Target="https://team.hcommons.org/2019/02/28/scholars-its-time-to-take-control-of-your-online-communities/" TargetMode="External"/><Relationship Id="rId7" Type="http://schemas.openxmlformats.org/officeDocument/2006/relationships/hyperlink" Target="http://www.digitalservices.lib.uct.ac.za/" TargetMode="External"/><Relationship Id="rId8" Type="http://schemas.openxmlformats.org/officeDocument/2006/relationships/image" Target="../media/image10.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50.xml"/><Relationship Id="rId3" Type="http://schemas.openxmlformats.org/officeDocument/2006/relationships/image" Target="../media/image80.jpg"/><Relationship Id="rId4" Type="http://schemas.openxmlformats.org/officeDocument/2006/relationships/hyperlink" Target="https://www.wikidata.org/wiki/Wikidata:Main_Page" TargetMode="External"/><Relationship Id="rId5" Type="http://schemas.openxmlformats.org/officeDocument/2006/relationships/hyperlink" Target="http://www.digitalservices.lib.uct.ac.za/" TargetMode="External"/><Relationship Id="rId6" Type="http://schemas.openxmlformats.org/officeDocument/2006/relationships/image" Target="../media/image10.png"/><Relationship Id="rId7" Type="http://schemas.openxmlformats.org/officeDocument/2006/relationships/hyperlink" Target="https://www.wikidata.org/wiki/User:Niklas_Zimmer" TargetMode="External"/><Relationship Id="rId8" Type="http://schemas.openxmlformats.org/officeDocument/2006/relationships/image" Target="../media/image37.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51.xml"/><Relationship Id="rId3" Type="http://schemas.openxmlformats.org/officeDocument/2006/relationships/image" Target="../media/image100.jpg"/><Relationship Id="rId4" Type="http://schemas.openxmlformats.org/officeDocument/2006/relationships/hyperlink" Target="https://www.wikidata.org/wiki/User:Niklas_Zimmer" TargetMode="External"/><Relationship Id="rId9" Type="http://schemas.openxmlformats.org/officeDocument/2006/relationships/image" Target="../media/image10.png"/><Relationship Id="rId5" Type="http://schemas.openxmlformats.org/officeDocument/2006/relationships/hyperlink" Target="https://www.wikidata.org/wiki/User:Niklas_Zimmer" TargetMode="External"/><Relationship Id="rId6" Type="http://schemas.openxmlformats.org/officeDocument/2006/relationships/hyperlink" Target="https://www.wikidata.org/wiki/User:Niklas_Zimmer" TargetMode="External"/><Relationship Id="rId7" Type="http://schemas.openxmlformats.org/officeDocument/2006/relationships/image" Target="../media/image37.png"/><Relationship Id="rId8" Type="http://schemas.openxmlformats.org/officeDocument/2006/relationships/hyperlink" Target="http://www.digitalservices.lib.uct.ac.za/" TargetMode="External"/></Relationships>
</file>

<file path=ppt/slides/_rels/slide52.xml.rels><?xml version="1.0" encoding="UTF-8" standalone="yes"?><Relationships xmlns="http://schemas.openxmlformats.org/package/2006/relationships"><Relationship Id="rId20" Type="http://schemas.openxmlformats.org/officeDocument/2006/relationships/hyperlink" Target="https://hcommons.org/core" TargetMode="External"/><Relationship Id="rId21" Type="http://schemas.openxmlformats.org/officeDocument/2006/relationships/hyperlink" Target="https://hcommons.org/core" TargetMode="External"/><Relationship Id="rId1" Type="http://schemas.openxmlformats.org/officeDocument/2006/relationships/slideLayout" Target="../slideLayouts/slideLayout24.xml"/><Relationship Id="rId2" Type="http://schemas.openxmlformats.org/officeDocument/2006/relationships/notesSlide" Target="../notesSlides/notesSlide52.xml"/><Relationship Id="rId3" Type="http://schemas.openxmlformats.org/officeDocument/2006/relationships/hyperlink" Target="https://hcommons.org/about/" TargetMode="External"/><Relationship Id="rId4" Type="http://schemas.openxmlformats.org/officeDocument/2006/relationships/image" Target="../media/image18.png"/><Relationship Id="rId9" Type="http://schemas.openxmlformats.org/officeDocument/2006/relationships/hyperlink" Target="http://commonsinabox.org/" TargetMode="External"/><Relationship Id="rId5" Type="http://schemas.openxmlformats.org/officeDocument/2006/relationships/hyperlink" Target="http://www.digitalservices.lib.uct.ac.za/" TargetMode="External"/><Relationship Id="rId6" Type="http://schemas.openxmlformats.org/officeDocument/2006/relationships/image" Target="../media/image10.png"/><Relationship Id="rId7" Type="http://schemas.openxmlformats.org/officeDocument/2006/relationships/hyperlink" Target="https://mellon.org/grants/grants-database/grants/modern-language-association-of-america/21700693/" TargetMode="External"/><Relationship Id="rId8" Type="http://schemas.openxmlformats.org/officeDocument/2006/relationships/hyperlink" Target="https://mellon.org/grants/grants-database/grants/modern-language-association-of-america/21700693/" TargetMode="External"/><Relationship Id="rId11" Type="http://schemas.openxmlformats.org/officeDocument/2006/relationships/hyperlink" Target="http://www2.cuny.edu/" TargetMode="External"/><Relationship Id="rId10" Type="http://schemas.openxmlformats.org/officeDocument/2006/relationships/hyperlink" Target="http://commonsinabox.org/" TargetMode="External"/><Relationship Id="rId13" Type="http://schemas.openxmlformats.org/officeDocument/2006/relationships/hyperlink" Target="http://www.gc.cuny.edu/Home" TargetMode="External"/><Relationship Id="rId12" Type="http://schemas.openxmlformats.org/officeDocument/2006/relationships/hyperlink" Target="http://www.gc.cuny.edu/Home" TargetMode="External"/><Relationship Id="rId15" Type="http://schemas.openxmlformats.org/officeDocument/2006/relationships/hyperlink" Target="https://hcommons.org/core" TargetMode="External"/><Relationship Id="rId14" Type="http://schemas.openxmlformats.org/officeDocument/2006/relationships/hyperlink" Target="https://hcommons.org/societies" TargetMode="External"/><Relationship Id="rId17" Type="http://schemas.openxmlformats.org/officeDocument/2006/relationships/hyperlink" Target="https://hcommons.org/groups" TargetMode="External"/><Relationship Id="rId16" Type="http://schemas.openxmlformats.org/officeDocument/2006/relationships/hyperlink" Target="https://hcommons.org/groups" TargetMode="External"/><Relationship Id="rId19" Type="http://schemas.openxmlformats.org/officeDocument/2006/relationships/hyperlink" Target="https://hcommons.org/sites" TargetMode="External"/><Relationship Id="rId18" Type="http://schemas.openxmlformats.org/officeDocument/2006/relationships/hyperlink" Target="https://hcommons.org/sites" TargetMode="Externa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53.xml"/><Relationship Id="rId3" Type="http://schemas.openxmlformats.org/officeDocument/2006/relationships/image" Target="../media/image105.jpg"/><Relationship Id="rId4" Type="http://schemas.openxmlformats.org/officeDocument/2006/relationships/hyperlink" Target="https://hcommons.org/" TargetMode="External"/><Relationship Id="rId5" Type="http://schemas.openxmlformats.org/officeDocument/2006/relationships/hyperlink" Target="http://www.digitalservices.lib.uct.ac.za/" TargetMode="External"/><Relationship Id="rId6" Type="http://schemas.openxmlformats.org/officeDocument/2006/relationships/image" Target="../media/image10.png"/><Relationship Id="rId7" Type="http://schemas.openxmlformats.org/officeDocument/2006/relationships/image" Target="../media/image18.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54.xml"/><Relationship Id="rId3" Type="http://schemas.openxmlformats.org/officeDocument/2006/relationships/image" Target="../media/image93.jpg"/><Relationship Id="rId4" Type="http://schemas.openxmlformats.org/officeDocument/2006/relationships/hyperlink" Target="https://hcommons.org/members/niklaszimmer/" TargetMode="External"/><Relationship Id="rId5" Type="http://schemas.openxmlformats.org/officeDocument/2006/relationships/hyperlink" Target="https://hcommons.org/members/niklaszimmer/" TargetMode="External"/><Relationship Id="rId6" Type="http://schemas.openxmlformats.org/officeDocument/2006/relationships/image" Target="../media/image18.png"/><Relationship Id="rId7" Type="http://schemas.openxmlformats.org/officeDocument/2006/relationships/hyperlink" Target="http://www.digitalservices.lib.uct.ac.za/" TargetMode="External"/><Relationship Id="rId8" Type="http://schemas.openxmlformats.org/officeDocument/2006/relationships/image" Target="../media/image10.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5.xml"/><Relationship Id="rId3" Type="http://schemas.openxmlformats.org/officeDocument/2006/relationships/hyperlink" Target="http://www.digitalservices.lib.uct.ac.za/" TargetMode="External"/><Relationship Id="rId4" Type="http://schemas.openxmlformats.org/officeDocument/2006/relationships/image" Target="../media/image31.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56.xml"/><Relationship Id="rId3" Type="http://schemas.openxmlformats.org/officeDocument/2006/relationships/hyperlink" Target="http://ukdataservice.ac.uk/deposit-data/how-to/regular-depositors/negotiate" TargetMode="External"/><Relationship Id="rId4" Type="http://schemas.openxmlformats.org/officeDocument/2006/relationships/hyperlink" Target="http://www.digitalservices.lib.uct.ac.za/" TargetMode="External"/><Relationship Id="rId5" Type="http://schemas.openxmlformats.org/officeDocument/2006/relationships/image" Target="../media/image10.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57.xml"/><Relationship Id="rId3" Type="http://schemas.openxmlformats.org/officeDocument/2006/relationships/image" Target="../media/image70.png"/><Relationship Id="rId4" Type="http://schemas.openxmlformats.org/officeDocument/2006/relationships/hyperlink" Target="http://www.digitalservices.lib.uct.ac.za/" TargetMode="External"/><Relationship Id="rId5" Type="http://schemas.openxmlformats.org/officeDocument/2006/relationships/image" Target="../media/image10.png"/></Relationships>
</file>

<file path=ppt/slides/_rels/slide58.xml.rels><?xml version="1.0" encoding="UTF-8" standalone="yes"?><Relationships xmlns="http://schemas.openxmlformats.org/package/2006/relationships"><Relationship Id="rId40" Type="http://schemas.openxmlformats.org/officeDocument/2006/relationships/image" Target="../media/image52.png"/><Relationship Id="rId42" Type="http://schemas.openxmlformats.org/officeDocument/2006/relationships/image" Target="../media/image55.png"/><Relationship Id="rId41" Type="http://schemas.openxmlformats.org/officeDocument/2006/relationships/hyperlink" Target="https://data.africacentre.ac.za/index.php/home" TargetMode="External"/><Relationship Id="rId44" Type="http://schemas.openxmlformats.org/officeDocument/2006/relationships/image" Target="../media/image53.png"/><Relationship Id="rId43" Type="http://schemas.openxmlformats.org/officeDocument/2006/relationships/hyperlink" Target="https://africaopendata.org/" TargetMode="External"/><Relationship Id="rId46" Type="http://schemas.openxmlformats.org/officeDocument/2006/relationships/image" Target="../media/image59.png"/><Relationship Id="rId45" Type="http://schemas.openxmlformats.org/officeDocument/2006/relationships/hyperlink" Target="https://datamed.org/index.php" TargetMode="External"/><Relationship Id="rId1" Type="http://schemas.openxmlformats.org/officeDocument/2006/relationships/slideLayout" Target="../slideLayouts/slideLayout24.xml"/><Relationship Id="rId2" Type="http://schemas.openxmlformats.org/officeDocument/2006/relationships/notesSlide" Target="../notesSlides/notesSlide58.xml"/><Relationship Id="rId3" Type="http://schemas.openxmlformats.org/officeDocument/2006/relationships/hyperlink" Target="https://biolincc.nhlbi.nih.gov/home/" TargetMode="External"/><Relationship Id="rId4" Type="http://schemas.openxmlformats.org/officeDocument/2006/relationships/hyperlink" Target="http://dataverse.org/" TargetMode="External"/><Relationship Id="rId9" Type="http://schemas.openxmlformats.org/officeDocument/2006/relationships/hyperlink" Target="http://databank.worldbank.org/data/home.aspx" TargetMode="External"/><Relationship Id="rId48" Type="http://schemas.openxmlformats.org/officeDocument/2006/relationships/image" Target="../media/image66.png"/><Relationship Id="rId47" Type="http://schemas.openxmlformats.org/officeDocument/2006/relationships/hyperlink" Target="https://fairsharing.org/databases/" TargetMode="External"/><Relationship Id="rId49" Type="http://schemas.openxmlformats.org/officeDocument/2006/relationships/hyperlink" Target="https://figshare.com/" TargetMode="External"/><Relationship Id="rId5" Type="http://schemas.openxmlformats.org/officeDocument/2006/relationships/hyperlink" Target="https://dataverse.harvard.edu/dataverse/harvard?q=&amp;fq0=subject_ss%3A%22Medicine,%20Health%20and%20Life%20Sciences%22&amp;types=dataverses%3Adatasets&amp;sort=dateSort&amp;order=desc" TargetMode="External"/><Relationship Id="rId6" Type="http://schemas.openxmlformats.org/officeDocument/2006/relationships/hyperlink" Target="https://datamed.org/index.php" TargetMode="External"/><Relationship Id="rId7" Type="http://schemas.openxmlformats.org/officeDocument/2006/relationships/hyperlink" Target="https://codeocean.com/" TargetMode="External"/><Relationship Id="rId8" Type="http://schemas.openxmlformats.org/officeDocument/2006/relationships/hyperlink" Target="http://contentmine.org/" TargetMode="External"/><Relationship Id="rId31" Type="http://schemas.openxmlformats.org/officeDocument/2006/relationships/hyperlink" Target="https://www.re3data.org/" TargetMode="External"/><Relationship Id="rId30" Type="http://schemas.openxmlformats.org/officeDocument/2006/relationships/image" Target="../media/image47.png"/><Relationship Id="rId33" Type="http://schemas.openxmlformats.org/officeDocument/2006/relationships/hyperlink" Target="http://dataverse.org/" TargetMode="External"/><Relationship Id="rId32" Type="http://schemas.openxmlformats.org/officeDocument/2006/relationships/image" Target="../media/image51.png"/><Relationship Id="rId35" Type="http://schemas.openxmlformats.org/officeDocument/2006/relationships/hyperlink" Target="https://zenodo.org/" TargetMode="External"/><Relationship Id="rId34" Type="http://schemas.openxmlformats.org/officeDocument/2006/relationships/image" Target="../media/image48.png"/><Relationship Id="rId37" Type="http://schemas.openxmlformats.org/officeDocument/2006/relationships/hyperlink" Target="https://zivahub.uct.ac.za/" TargetMode="External"/><Relationship Id="rId36" Type="http://schemas.openxmlformats.org/officeDocument/2006/relationships/image" Target="../media/image46.png"/><Relationship Id="rId39" Type="http://schemas.openxmlformats.org/officeDocument/2006/relationships/hyperlink" Target="http://datadryad.org/" TargetMode="External"/><Relationship Id="rId38" Type="http://schemas.openxmlformats.org/officeDocument/2006/relationships/image" Target="../media/image54.jpg"/><Relationship Id="rId62" Type="http://schemas.openxmlformats.org/officeDocument/2006/relationships/hyperlink" Target="https://commons.wikimedia.org/wiki/File:UCT_RDM-icon_03_Collaborate-Analyse.png" TargetMode="External"/><Relationship Id="rId61" Type="http://schemas.openxmlformats.org/officeDocument/2006/relationships/image" Target="../media/image69.png"/><Relationship Id="rId20" Type="http://schemas.openxmlformats.org/officeDocument/2006/relationships/hyperlink" Target="https://quip.com/" TargetMode="External"/><Relationship Id="rId63" Type="http://schemas.openxmlformats.org/officeDocument/2006/relationships/image" Target="../media/image64.png"/><Relationship Id="rId22" Type="http://schemas.openxmlformats.org/officeDocument/2006/relationships/hyperlink" Target="http://researchcompendia.org/" TargetMode="External"/><Relationship Id="rId21" Type="http://schemas.openxmlformats.org/officeDocument/2006/relationships/hyperlink" Target="http://www.re3data.org/" TargetMode="External"/><Relationship Id="rId24" Type="http://schemas.openxmlformats.org/officeDocument/2006/relationships/hyperlink" Target="https://zenodo.org/" TargetMode="External"/><Relationship Id="rId23" Type="http://schemas.openxmlformats.org/officeDocument/2006/relationships/hyperlink" Target="http://www.slideshare.net/" TargetMode="External"/><Relationship Id="rId60" Type="http://schemas.openxmlformats.org/officeDocument/2006/relationships/hyperlink" Target="https://commons.wikimedia.org/wiki/File:UCT_RDM-icon_02_Collect-Capture.png" TargetMode="External"/><Relationship Id="rId26" Type="http://schemas.openxmlformats.org/officeDocument/2006/relationships/hyperlink" Target="https://commons.wikimedia.org/wiki/File:UCT_RDM-icon_04_Discover-Reuse-Cite.png" TargetMode="External"/><Relationship Id="rId25" Type="http://schemas.openxmlformats.org/officeDocument/2006/relationships/hyperlink" Target="https://zivahub.uct.ac.za/" TargetMode="External"/><Relationship Id="rId28" Type="http://schemas.openxmlformats.org/officeDocument/2006/relationships/image" Target="../media/image43.png"/><Relationship Id="rId27" Type="http://schemas.openxmlformats.org/officeDocument/2006/relationships/image" Target="../media/image44.png"/><Relationship Id="rId29" Type="http://schemas.openxmlformats.org/officeDocument/2006/relationships/hyperlink" Target="https://commons.wikimedia.org/wiki/File:UCT_RDM-icon_06_Manage-Store-Preserve.png" TargetMode="External"/><Relationship Id="rId51" Type="http://schemas.openxmlformats.org/officeDocument/2006/relationships/hyperlink" Target="https://dataverse.harvard.edu/dataverse/harvard?q=&amp;fq0=subject_ss%3A%22Medicine,%20Health%20and%20Life%20Sciences%22&amp;types=dataverses%3Adatasets&amp;sort=dateSort&amp;order=desc" TargetMode="External"/><Relationship Id="rId50" Type="http://schemas.openxmlformats.org/officeDocument/2006/relationships/image" Target="../media/image56.png"/><Relationship Id="rId53" Type="http://schemas.openxmlformats.org/officeDocument/2006/relationships/hyperlink" Target="https://toolbox.google.com/datasetsearch" TargetMode="External"/><Relationship Id="rId52" Type="http://schemas.openxmlformats.org/officeDocument/2006/relationships/image" Target="../media/image62.png"/><Relationship Id="rId11" Type="http://schemas.openxmlformats.org/officeDocument/2006/relationships/hyperlink" Target="http://datahub.io/" TargetMode="External"/><Relationship Id="rId55" Type="http://schemas.openxmlformats.org/officeDocument/2006/relationships/hyperlink" Target="https://biolincc.nhlbi.nih.gov/home/" TargetMode="External"/><Relationship Id="rId10" Type="http://schemas.openxmlformats.org/officeDocument/2006/relationships/hyperlink" Target="http://www.datacite.org/" TargetMode="External"/><Relationship Id="rId54" Type="http://schemas.openxmlformats.org/officeDocument/2006/relationships/image" Target="../media/image73.png"/><Relationship Id="rId13" Type="http://schemas.openxmlformats.org/officeDocument/2006/relationships/hyperlink" Target="https://deveo.com/" TargetMode="External"/><Relationship Id="rId57" Type="http://schemas.openxmlformats.org/officeDocument/2006/relationships/hyperlink" Target="https://doi.org/10.25375/uct.7358423.v1" TargetMode="External"/><Relationship Id="rId12" Type="http://schemas.openxmlformats.org/officeDocument/2006/relationships/hyperlink" Target="http://thedata.org/" TargetMode="External"/><Relationship Id="rId56" Type="http://schemas.openxmlformats.org/officeDocument/2006/relationships/image" Target="../media/image67.png"/><Relationship Id="rId15" Type="http://schemas.openxmlformats.org/officeDocument/2006/relationships/hyperlink" Target="http://figshare.com/" TargetMode="External"/><Relationship Id="rId59" Type="http://schemas.openxmlformats.org/officeDocument/2006/relationships/image" Target="../media/image65.png"/><Relationship Id="rId14" Type="http://schemas.openxmlformats.org/officeDocument/2006/relationships/hyperlink" Target="http://datadryad.org/" TargetMode="External"/><Relationship Id="rId58" Type="http://schemas.openxmlformats.org/officeDocument/2006/relationships/hyperlink" Target="https://commons.wikimedia.org/wiki/File:UCT_RDM-icon_01_Plan-Design.png" TargetMode="External"/><Relationship Id="rId17" Type="http://schemas.openxmlformats.org/officeDocument/2006/relationships/hyperlink" Target="https://github.com/" TargetMode="External"/><Relationship Id="rId16" Type="http://schemas.openxmlformats.org/officeDocument/2006/relationships/hyperlink" Target="http://www.ncbi.nlm.nih.gov/genbank" TargetMode="External"/><Relationship Id="rId19" Type="http://schemas.openxmlformats.org/officeDocument/2006/relationships/hyperlink" Target="https://osf.io/" TargetMode="External"/><Relationship Id="rId18" Type="http://schemas.openxmlformats.org/officeDocument/2006/relationships/hyperlink" Target="http://www.howcanishareit.com/" TargetMode="Externa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 Id="rId3" Type="http://schemas.openxmlformats.org/officeDocument/2006/relationships/hyperlink" Target="https://commons.wikimedia.org/wiki/File:UCT_RDM-icon_03_Collaborate-Analyse.png" TargetMode="External"/><Relationship Id="rId4" Type="http://schemas.openxmlformats.org/officeDocument/2006/relationships/image" Target="../media/image64.png"/><Relationship Id="rId9" Type="http://schemas.openxmlformats.org/officeDocument/2006/relationships/hyperlink" Target="https://commons.wikimedia.org/wiki/File:UCT_RDM-icon_01_Plan-Design.png" TargetMode="External"/><Relationship Id="rId5" Type="http://schemas.openxmlformats.org/officeDocument/2006/relationships/hyperlink" Target="https://commons.wikimedia.org/wiki/File:UCT_RDM-icon_02_Collect-Capture.png" TargetMode="External"/><Relationship Id="rId6" Type="http://schemas.openxmlformats.org/officeDocument/2006/relationships/image" Target="../media/image69.png"/><Relationship Id="rId7" Type="http://schemas.openxmlformats.org/officeDocument/2006/relationships/hyperlink" Target="http://www.digitalservices.lib.uct.ac.za/" TargetMode="External"/><Relationship Id="rId8" Type="http://schemas.openxmlformats.org/officeDocument/2006/relationships/image" Target="../media/image10.png"/><Relationship Id="rId11" Type="http://schemas.openxmlformats.org/officeDocument/2006/relationships/image" Target="../media/image86.jpg"/><Relationship Id="rId10" Type="http://schemas.openxmlformats.org/officeDocument/2006/relationships/image" Target="../media/image65.png"/><Relationship Id="rId13" Type="http://schemas.openxmlformats.org/officeDocument/2006/relationships/image" Target="../media/image44.png"/><Relationship Id="rId12" Type="http://schemas.openxmlformats.org/officeDocument/2006/relationships/hyperlink" Target="https://commons.wikimedia.org/wiki/File:UCT_RDM-icon_04_Discover-Reuse-Cite.png" TargetMode="External"/><Relationship Id="rId15" Type="http://schemas.openxmlformats.org/officeDocument/2006/relationships/image" Target="../media/image43.png"/><Relationship Id="rId14" Type="http://schemas.openxmlformats.org/officeDocument/2006/relationships/hyperlink" Target="https://commons.wikimedia.org/wiki/File:UCT_RDM-icon_05_Share-Publish.png" TargetMode="External"/><Relationship Id="rId17" Type="http://schemas.openxmlformats.org/officeDocument/2006/relationships/image" Target="../media/image47.png"/><Relationship Id="rId16" Type="http://schemas.openxmlformats.org/officeDocument/2006/relationships/hyperlink" Target="https://commons.wikimedia.org/wiki/File:UCT_RDM-icon_06_Manage-Store-Preserve.png"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hyperlink" Target="http://www.digitalservices.lib.uct.ac.za/" TargetMode="External"/><Relationship Id="rId4" Type="http://schemas.openxmlformats.org/officeDocument/2006/relationships/image" Target="../media/image31.png"/></Relationships>
</file>

<file path=ppt/slides/_rels/slide60.xml.rels><?xml version="1.0" encoding="UTF-8" standalone="yes"?><Relationships xmlns="http://schemas.openxmlformats.org/package/2006/relationships"><Relationship Id="rId40" Type="http://schemas.openxmlformats.org/officeDocument/2006/relationships/hyperlink" Target="https://commons.wikimedia.org/wiki/File:UCT_RDM-icon_03_Collaborate-Analyse.png" TargetMode="External"/><Relationship Id="rId42" Type="http://schemas.openxmlformats.org/officeDocument/2006/relationships/hyperlink" Target="https://commons.wikimedia.org/wiki/File:UCT_RDM-icon_04_Discover-Reuse-Cite.png" TargetMode="External"/><Relationship Id="rId41" Type="http://schemas.openxmlformats.org/officeDocument/2006/relationships/image" Target="../media/image64.png"/><Relationship Id="rId44" Type="http://schemas.openxmlformats.org/officeDocument/2006/relationships/hyperlink" Target="https://commons.wikimedia.org/wiki/File:UCT_RDM-icon_05_Share-Publish.png" TargetMode="External"/><Relationship Id="rId43" Type="http://schemas.openxmlformats.org/officeDocument/2006/relationships/image" Target="../media/image44.png"/><Relationship Id="rId46" Type="http://schemas.openxmlformats.org/officeDocument/2006/relationships/hyperlink" Target="https://commons.wikimedia.org/wiki/File:UCT_RDM-icon_06_Manage-Store-Preserve.png" TargetMode="External"/><Relationship Id="rId45" Type="http://schemas.openxmlformats.org/officeDocument/2006/relationships/image" Target="../media/image43.png"/><Relationship Id="rId1" Type="http://schemas.openxmlformats.org/officeDocument/2006/relationships/slideLayout" Target="../slideLayouts/slideLayout2.xml"/><Relationship Id="rId2" Type="http://schemas.openxmlformats.org/officeDocument/2006/relationships/notesSlide" Target="../notesSlides/notesSlide60.xml"/><Relationship Id="rId3" Type="http://schemas.openxmlformats.org/officeDocument/2006/relationships/hyperlink" Target="https://join.slack.com/t/rdm-at-uct/shared_invite/enQtMjQyNjM2ODUwNTE4LWQ5ZWVkZGE5MTlmNTJlYzZiM2QwYjkzNWYzYzQyMGQ5NzMyYjQxNTdlNDliYjA0MTU4MzcyZjEzYjcyNjIxY2M" TargetMode="External"/><Relationship Id="rId4" Type="http://schemas.openxmlformats.org/officeDocument/2006/relationships/image" Target="../media/image103.jpg"/><Relationship Id="rId9" Type="http://schemas.openxmlformats.org/officeDocument/2006/relationships/hyperlink" Target="https://osf.io/institutions/uct/" TargetMode="External"/><Relationship Id="rId47" Type="http://schemas.openxmlformats.org/officeDocument/2006/relationships/image" Target="../media/image47.png"/><Relationship Id="rId5" Type="http://schemas.openxmlformats.org/officeDocument/2006/relationships/hyperlink" Target="https://join.slack.com/t/rdm-at-uct/shared_invite/enQtMjQyNjM2ODUwNTE4LWQ5ZWVkZGE5MTlmNTJlYzZiM2QwYjkzNWYzYzQyMGQ5NzMyYjQxNTdlNDliYjA0MTU4MzcyZjEzYjcyNjIxY2M" TargetMode="External"/><Relationship Id="rId6" Type="http://schemas.openxmlformats.org/officeDocument/2006/relationships/hyperlink" Target="https://join.slack.com/t/rdm-at-uct/shared_invite/enQtMjQyNjM2ODUwNTE4LWQ5ZWVkZGE5MTlmNTJlYzZiM2QwYjkzNWYzYzQyMGQ5NzMyYjQxNTdlNDliYjA0MTU4MzcyZjEzYjcyNjIxY2M" TargetMode="External"/><Relationship Id="rId7" Type="http://schemas.openxmlformats.org/officeDocument/2006/relationships/hyperlink" Target="https://osf.io/institutions/uct/" TargetMode="External"/><Relationship Id="rId8" Type="http://schemas.openxmlformats.org/officeDocument/2006/relationships/hyperlink" Target="https://osf.io/institutions/uct/" TargetMode="External"/><Relationship Id="rId31" Type="http://schemas.openxmlformats.org/officeDocument/2006/relationships/hyperlink" Target="https://arkivum.com/" TargetMode="External"/><Relationship Id="rId30" Type="http://schemas.openxmlformats.org/officeDocument/2006/relationships/image" Target="../media/image77.jpg"/><Relationship Id="rId33" Type="http://schemas.openxmlformats.org/officeDocument/2006/relationships/hyperlink" Target="http://www.digitalservices.lib.uct.ac.za/" TargetMode="External"/><Relationship Id="rId32" Type="http://schemas.openxmlformats.org/officeDocument/2006/relationships/image" Target="../media/image85.jpg"/><Relationship Id="rId35" Type="http://schemas.openxmlformats.org/officeDocument/2006/relationships/hyperlink" Target="https://join.slack.com/t/rdm-at-uct/shared_invite/enQtMjQyNjM2ODUwNTE4LWQ5ZWVkZGE5MTlmNTJlYzZiM2QwYjkzNWYzYzQyMGQ5NzMyYjQxNTdlNDliYjA0MTU4MzcyZjEzYjcyNjIxY2M" TargetMode="External"/><Relationship Id="rId34" Type="http://schemas.openxmlformats.org/officeDocument/2006/relationships/image" Target="../media/image10.png"/><Relationship Id="rId37" Type="http://schemas.openxmlformats.org/officeDocument/2006/relationships/image" Target="../media/image65.png"/><Relationship Id="rId36" Type="http://schemas.openxmlformats.org/officeDocument/2006/relationships/hyperlink" Target="https://commons.wikimedia.org/wiki/File:UCT_RDM-icon_01_Plan-Design.png" TargetMode="External"/><Relationship Id="rId39" Type="http://schemas.openxmlformats.org/officeDocument/2006/relationships/image" Target="../media/image69.png"/><Relationship Id="rId38" Type="http://schemas.openxmlformats.org/officeDocument/2006/relationships/hyperlink" Target="https://commons.wikimedia.org/wiki/File:UCT_RDM-icon_02_Collect-Capture.png" TargetMode="External"/><Relationship Id="rId20" Type="http://schemas.openxmlformats.org/officeDocument/2006/relationships/hyperlink" Target="http://www.icts.uct.ac.za/Data_backup_storage" TargetMode="External"/><Relationship Id="rId22" Type="http://schemas.openxmlformats.org/officeDocument/2006/relationships/image" Target="../media/image74.png"/><Relationship Id="rId21" Type="http://schemas.openxmlformats.org/officeDocument/2006/relationships/hyperlink" Target="http://www.icts.uct.ac.za/Data_backup_storage" TargetMode="External"/><Relationship Id="rId24" Type="http://schemas.openxmlformats.org/officeDocument/2006/relationships/image" Target="../media/image75.jpg"/><Relationship Id="rId23" Type="http://schemas.openxmlformats.org/officeDocument/2006/relationships/hyperlink" Target="http://www.icts.uct.ac.za/Data_backup_storage" TargetMode="External"/><Relationship Id="rId26" Type="http://schemas.openxmlformats.org/officeDocument/2006/relationships/hyperlink" Target="https://uct.figshare.com/" TargetMode="External"/><Relationship Id="rId25" Type="http://schemas.openxmlformats.org/officeDocument/2006/relationships/hyperlink" Target="https://uct.figshare.com/" TargetMode="External"/><Relationship Id="rId28" Type="http://schemas.openxmlformats.org/officeDocument/2006/relationships/hyperlink" Target="https://uct.figshare.com/" TargetMode="External"/><Relationship Id="rId27" Type="http://schemas.openxmlformats.org/officeDocument/2006/relationships/hyperlink" Target="https://uct.figshare.com/" TargetMode="External"/><Relationship Id="rId29" Type="http://schemas.openxmlformats.org/officeDocument/2006/relationships/hyperlink" Target="https://uct.figshare.com/" TargetMode="External"/><Relationship Id="rId11" Type="http://schemas.openxmlformats.org/officeDocument/2006/relationships/hyperlink" Target="https://dmp.lib.uct.ac.za/" TargetMode="External"/><Relationship Id="rId10" Type="http://schemas.openxmlformats.org/officeDocument/2006/relationships/hyperlink" Target="http://www.digitalservices.lib.uct.ac.za/dls/digital-preservation" TargetMode="External"/><Relationship Id="rId13" Type="http://schemas.openxmlformats.org/officeDocument/2006/relationships/hyperlink" Target="https://osf.io/institutions/uct/" TargetMode="External"/><Relationship Id="rId12" Type="http://schemas.openxmlformats.org/officeDocument/2006/relationships/hyperlink" Target="https://dmp.lib.uct.ac.za/" TargetMode="External"/><Relationship Id="rId15" Type="http://schemas.openxmlformats.org/officeDocument/2006/relationships/hyperlink" Target="https://dmp.lib.uct.ac.za/" TargetMode="External"/><Relationship Id="rId14" Type="http://schemas.openxmlformats.org/officeDocument/2006/relationships/image" Target="../media/image81.jpg"/><Relationship Id="rId17" Type="http://schemas.openxmlformats.org/officeDocument/2006/relationships/hyperlink" Target="https://join.slack.com/t/rdm-at-uct/shared_invite/enQtMjQyNjM2ODUwNTE4LWQ5ZWVkZGE5MTlmNTJlYzZiM2QwYjkzNWYzYzQyMGQ5NzMyYjQxNTdlNDliYjA0MTU4MzcyZjEzYjcyNjIxY2M" TargetMode="External"/><Relationship Id="rId16" Type="http://schemas.openxmlformats.org/officeDocument/2006/relationships/image" Target="../media/image107.jpg"/><Relationship Id="rId19" Type="http://schemas.openxmlformats.org/officeDocument/2006/relationships/hyperlink" Target="http://www.icts.uct.ac.za/Data_backup_storage" TargetMode="External"/><Relationship Id="rId18" Type="http://schemas.openxmlformats.org/officeDocument/2006/relationships/image" Target="../media/image72.jp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61.xml"/><Relationship Id="rId3" Type="http://schemas.openxmlformats.org/officeDocument/2006/relationships/image" Target="../media/image104.png"/><Relationship Id="rId4" Type="http://schemas.openxmlformats.org/officeDocument/2006/relationships/image" Target="../media/image97.png"/><Relationship Id="rId9" Type="http://schemas.openxmlformats.org/officeDocument/2006/relationships/image" Target="../media/image84.png"/><Relationship Id="rId5" Type="http://schemas.openxmlformats.org/officeDocument/2006/relationships/image" Target="../media/image89.png"/><Relationship Id="rId6" Type="http://schemas.openxmlformats.org/officeDocument/2006/relationships/hyperlink" Target="https://sfdora.org/" TargetMode="External"/><Relationship Id="rId7" Type="http://schemas.openxmlformats.org/officeDocument/2006/relationships/image" Target="../media/image87.png"/><Relationship Id="rId8" Type="http://schemas.openxmlformats.org/officeDocument/2006/relationships/image" Target="../media/image82.png"/><Relationship Id="rId11" Type="http://schemas.openxmlformats.org/officeDocument/2006/relationships/hyperlink" Target="http://www.digitalservices.lib.uct.ac.za/" TargetMode="External"/><Relationship Id="rId10" Type="http://schemas.openxmlformats.org/officeDocument/2006/relationships/image" Target="../media/image88.png"/><Relationship Id="rId12" Type="http://schemas.openxmlformats.org/officeDocument/2006/relationships/image" Target="../media/image31.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 Id="rId3" Type="http://schemas.openxmlformats.org/officeDocument/2006/relationships/hyperlink" Target="http://www.digitalservices.lib.uct.ac.za/" TargetMode="External"/><Relationship Id="rId4" Type="http://schemas.openxmlformats.org/officeDocument/2006/relationships/image" Target="../media/image10.png"/><Relationship Id="rId9" Type="http://schemas.openxmlformats.org/officeDocument/2006/relationships/hyperlink" Target="mailto:dls@uct.ac.za" TargetMode="External"/><Relationship Id="rId5" Type="http://schemas.openxmlformats.org/officeDocument/2006/relationships/hyperlink" Target="https://join.slack.com/t/rdm-at-uct/shared_invite/enQtMjQyNjM2ODUwNTE4LWQ5ZWVkZGE5MTlmNTJlYzZiM2QwYjkzNWYzYzQyMGQ5NzMyYjQxNTdlNDliYjA0MTU4MzcyZjEzYjcyNjIxY2M" TargetMode="External"/><Relationship Id="rId6" Type="http://schemas.openxmlformats.org/officeDocument/2006/relationships/image" Target="../media/image83.jpg"/><Relationship Id="rId7" Type="http://schemas.openxmlformats.org/officeDocument/2006/relationships/hyperlink" Target="http://@digitaluct" TargetMode="External"/><Relationship Id="rId8" Type="http://schemas.openxmlformats.org/officeDocument/2006/relationships/image" Target="../media/image76.png"/><Relationship Id="rId11" Type="http://schemas.openxmlformats.org/officeDocument/2006/relationships/hyperlink" Target="http://www.digitalservices.lib.uct.ac.za/" TargetMode="External"/><Relationship Id="rId10" Type="http://schemas.openxmlformats.org/officeDocument/2006/relationships/image" Target="../media/image79.png"/><Relationship Id="rId13" Type="http://schemas.openxmlformats.org/officeDocument/2006/relationships/hyperlink" Target="https://twitter.com/digitaluct?lang=en" TargetMode="External"/><Relationship Id="rId12" Type="http://schemas.openxmlformats.org/officeDocument/2006/relationships/hyperlink" Target="mailto:dls@uct.ac.za" TargetMode="External"/><Relationship Id="rId15" Type="http://schemas.openxmlformats.org/officeDocument/2006/relationships/hyperlink" Target="http://www.digitalservices.lib.uct.ac.za/" TargetMode="External"/><Relationship Id="rId14" Type="http://schemas.openxmlformats.org/officeDocument/2006/relationships/hyperlink" Target="https://join.slack.com/t/rdm-at-uct/shared_invite/enQtMjQyNjM2ODUwNTE4LWQ5ZWVkZGE5MTlmNTJlYzZiM2QwYjkzNWYzYzQyMGQ5NzMyYjQxNTdlNDliYjA0MTU4MzcyZjEzYjcyNjIxY2M" TargetMode="External"/></Relationships>
</file>

<file path=ppt/slides/_rels/slide7.xml.rels><?xml version="1.0" encoding="UTF-8" standalone="yes"?><Relationships xmlns="http://schemas.openxmlformats.org/package/2006/relationships"><Relationship Id="rId20" Type="http://schemas.openxmlformats.org/officeDocument/2006/relationships/hyperlink" Target="https://our-research.org/projects" TargetMode="External"/><Relationship Id="rId22" Type="http://schemas.openxmlformats.org/officeDocument/2006/relationships/hyperlink" Target="https://scholar.google.com/citations?user=5Re-qF8AAAAJ" TargetMode="External"/><Relationship Id="rId21" Type="http://schemas.openxmlformats.org/officeDocument/2006/relationships/hyperlink" Target="https://profiles.impactstory.org/" TargetMode="External"/><Relationship Id="rId24" Type="http://schemas.openxmlformats.org/officeDocument/2006/relationships/hyperlink" Target="https://www.researchgate.net/profile/Niklas_Zimmer" TargetMode="External"/><Relationship Id="rId23" Type="http://schemas.openxmlformats.org/officeDocument/2006/relationships/hyperlink" Target="https://scholar.google.com/" TargetMode="External"/><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hyperlink" Target="http://www.digitalservices.lib.uct.ac.za/" TargetMode="External"/><Relationship Id="rId4" Type="http://schemas.openxmlformats.org/officeDocument/2006/relationships/image" Target="../media/image10.png"/><Relationship Id="rId9" Type="http://schemas.openxmlformats.org/officeDocument/2006/relationships/hyperlink" Target="https://publons.com/researcher/2284248/niklas-c-zimmer/" TargetMode="External"/><Relationship Id="rId26" Type="http://schemas.openxmlformats.org/officeDocument/2006/relationships/hyperlink" Target="https://osf.io/rw8sq/" TargetMode="External"/><Relationship Id="rId25" Type="http://schemas.openxmlformats.org/officeDocument/2006/relationships/hyperlink" Target="https://www.researchgate.net/" TargetMode="External"/><Relationship Id="rId28" Type="http://schemas.openxmlformats.org/officeDocument/2006/relationships/hyperlink" Target="https://srvrhlcvd001.uct.ac.za/converis/portal/detail/Person/19837223" TargetMode="External"/><Relationship Id="rId27" Type="http://schemas.openxmlformats.org/officeDocument/2006/relationships/hyperlink" Target="https://osf.io/" TargetMode="External"/><Relationship Id="rId5" Type="http://schemas.openxmlformats.org/officeDocument/2006/relationships/hyperlink" Target="https://orcid.org/0000-0001-8078-0403" TargetMode="External"/><Relationship Id="rId6" Type="http://schemas.openxmlformats.org/officeDocument/2006/relationships/hyperlink" Target="https://orcid.org/" TargetMode="External"/><Relationship Id="rId29" Type="http://schemas.openxmlformats.org/officeDocument/2006/relationships/hyperlink" Target="https://srvrhlcvd001.uct.ac.za/converis/portal/" TargetMode="External"/><Relationship Id="rId7" Type="http://schemas.openxmlformats.org/officeDocument/2006/relationships/hyperlink" Target="https://zivahub.uct.ac.za/authors/Niklas_Zimmer/4472926" TargetMode="External"/><Relationship Id="rId8" Type="http://schemas.openxmlformats.org/officeDocument/2006/relationships/hyperlink" Target="https://zivahub.uct.ac.za/" TargetMode="External"/><Relationship Id="rId31" Type="http://schemas.openxmlformats.org/officeDocument/2006/relationships/hyperlink" Target="https://meta.wikimedia.org/" TargetMode="External"/><Relationship Id="rId30" Type="http://schemas.openxmlformats.org/officeDocument/2006/relationships/hyperlink" Target="https://meta.wikimedia.org/wiki/User:Niklas_Zimmer" TargetMode="External"/><Relationship Id="rId11" Type="http://schemas.openxmlformats.org/officeDocument/2006/relationships/hyperlink" Target="https://publons.com/" TargetMode="External"/><Relationship Id="rId33" Type="http://schemas.openxmlformats.org/officeDocument/2006/relationships/hyperlink" Target="https://www.wikidata.org/" TargetMode="External"/><Relationship Id="rId10" Type="http://schemas.openxmlformats.org/officeDocument/2006/relationships/hyperlink" Target="http://e-9593-2016" TargetMode="External"/><Relationship Id="rId32" Type="http://schemas.openxmlformats.org/officeDocument/2006/relationships/hyperlink" Target="https://www.wikidata.org/wiki/User:Niklas_Zimmer" TargetMode="External"/><Relationship Id="rId13" Type="http://schemas.openxmlformats.org/officeDocument/2006/relationships/hyperlink" Target="https://twitter.com/" TargetMode="External"/><Relationship Id="rId35" Type="http://schemas.openxmlformats.org/officeDocument/2006/relationships/hyperlink" Target="https://hcommons.org/" TargetMode="External"/><Relationship Id="rId12" Type="http://schemas.openxmlformats.org/officeDocument/2006/relationships/hyperlink" Target="https://twitter.com/NikasZimmer" TargetMode="External"/><Relationship Id="rId34" Type="http://schemas.openxmlformats.org/officeDocument/2006/relationships/hyperlink" Target="https://hcommons.org/members/niklaszimmer/" TargetMode="External"/><Relationship Id="rId15" Type="http://schemas.openxmlformats.org/officeDocument/2006/relationships/hyperlink" Target="https://www.linkedin.com/in/niklaszimmer/?locale=en_US" TargetMode="External"/><Relationship Id="rId37" Type="http://schemas.openxmlformats.org/officeDocument/2006/relationships/image" Target="../media/image33.jpg"/><Relationship Id="rId14" Type="http://schemas.openxmlformats.org/officeDocument/2006/relationships/hyperlink" Target="https://github.com/" TargetMode="External"/><Relationship Id="rId36" Type="http://schemas.openxmlformats.org/officeDocument/2006/relationships/hyperlink" Target="https://docs.google.com/spreadsheets/d/1L6V4fRidtCBqS6ss9Cg1nyjcC3q5ZDKrP5HEGt2lPqw/edit?usp=sharing" TargetMode="External"/><Relationship Id="rId17" Type="http://schemas.openxmlformats.org/officeDocument/2006/relationships/hyperlink" Target="https://profiles.impactstory.org/u/0000-0001-8078-0403" TargetMode="External"/><Relationship Id="rId16" Type="http://schemas.openxmlformats.org/officeDocument/2006/relationships/hyperlink" Target="https://www.linkedin.com/" TargetMode="External"/><Relationship Id="rId38" Type="http://schemas.openxmlformats.org/officeDocument/2006/relationships/hyperlink" Target="https://tinyurl.com/y4q9rx3w" TargetMode="External"/><Relationship Id="rId19" Type="http://schemas.openxmlformats.org/officeDocument/2006/relationships/hyperlink" Target="https://our-research.org/projects" TargetMode="External"/><Relationship Id="rId18" Type="http://schemas.openxmlformats.org/officeDocument/2006/relationships/hyperlink" Target="https://our-research.org/projects"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8.xml"/><Relationship Id="rId3" Type="http://schemas.openxmlformats.org/officeDocument/2006/relationships/hyperlink" Target="https://orcid.org/about/what-is-orcid/mission" TargetMode="External"/><Relationship Id="rId4" Type="http://schemas.openxmlformats.org/officeDocument/2006/relationships/hyperlink" Target="http://www.digitalservices.lib.uct.ac.za/" TargetMode="External"/><Relationship Id="rId9" Type="http://schemas.openxmlformats.org/officeDocument/2006/relationships/hyperlink" Target="https://support.orcid.org/hc/articles/360006897674" TargetMode="External"/><Relationship Id="rId5" Type="http://schemas.openxmlformats.org/officeDocument/2006/relationships/image" Target="../media/image10.png"/><Relationship Id="rId6" Type="http://schemas.openxmlformats.org/officeDocument/2006/relationships/hyperlink" Target="https://orcid.org/0000-0001-8078-0403" TargetMode="External"/><Relationship Id="rId7" Type="http://schemas.openxmlformats.org/officeDocument/2006/relationships/image" Target="../media/image13.png"/><Relationship Id="rId8" Type="http://schemas.openxmlformats.org/officeDocument/2006/relationships/hyperlink" Target="https://support.orcid.org/hc/articles/360006897674" TargetMode="External"/><Relationship Id="rId11" Type="http://schemas.openxmlformats.org/officeDocument/2006/relationships/hyperlink" Target="https://orcid.org/document/certificate-incorporationrevised-november-2015" TargetMode="External"/><Relationship Id="rId10" Type="http://schemas.openxmlformats.org/officeDocument/2006/relationships/hyperlink" Target="https://orcid.org/document/certificate-incorporationrevised-november-2015" TargetMode="External"/><Relationship Id="rId13" Type="http://schemas.openxmlformats.org/officeDocument/2006/relationships/hyperlink" Target="https://orcid.org/members" TargetMode="External"/><Relationship Id="rId12" Type="http://schemas.openxmlformats.org/officeDocument/2006/relationships/hyperlink" Target="https://orcid.org/members" TargetMode="External"/><Relationship Id="rId14" Type="http://schemas.openxmlformats.org/officeDocument/2006/relationships/hyperlink" Target="https://orcid.org/0000-0001-8078-0403"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9.xml"/><Relationship Id="rId3" Type="http://schemas.openxmlformats.org/officeDocument/2006/relationships/image" Target="../media/image41.jpg"/><Relationship Id="rId4" Type="http://schemas.openxmlformats.org/officeDocument/2006/relationships/hyperlink" Target="https://orcid.org/" TargetMode="External"/><Relationship Id="rId5" Type="http://schemas.openxmlformats.org/officeDocument/2006/relationships/hyperlink" Target="https://orcid.org/0000-0001-8078-0403" TargetMode="External"/><Relationship Id="rId6" Type="http://schemas.openxmlformats.org/officeDocument/2006/relationships/image" Target="../media/image13.png"/><Relationship Id="rId7" Type="http://schemas.openxmlformats.org/officeDocument/2006/relationships/hyperlink" Target="http://www.digitalservices.lib.uct.ac.za/" TargetMode="External"/><Relationship Id="rId8"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4" name="Shape 224"/>
        <p:cNvGrpSpPr/>
        <p:nvPr/>
      </p:nvGrpSpPr>
      <p:grpSpPr>
        <a:xfrm>
          <a:off x="0" y="0"/>
          <a:ext cx="0" cy="0"/>
          <a:chOff x="0" y="0"/>
          <a:chExt cx="0" cy="0"/>
        </a:xfrm>
      </p:grpSpPr>
      <p:sp>
        <p:nvSpPr>
          <p:cNvPr id="225" name="Google Shape;225;p37"/>
          <p:cNvSpPr/>
          <p:nvPr/>
        </p:nvSpPr>
        <p:spPr>
          <a:xfrm>
            <a:off x="514350" y="5000275"/>
            <a:ext cx="1404300" cy="2892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3F3F3F"/>
              </a:buClr>
              <a:buSzPts val="275"/>
              <a:buFont typeface="Arial"/>
              <a:buNone/>
            </a:pPr>
            <a:r>
              <a:rPr b="1" lang="en-ZA" sz="900">
                <a:solidFill>
                  <a:srgbClr val="3F3F3F"/>
                </a:solidFill>
                <a:latin typeface="Calibri"/>
                <a:ea typeface="Calibri"/>
                <a:cs typeface="Calibri"/>
                <a:sym typeface="Calibri"/>
              </a:rPr>
              <a:t>Digital Library Services</a:t>
            </a:r>
            <a:endParaRPr sz="900">
              <a:latin typeface="Calibri"/>
              <a:ea typeface="Calibri"/>
              <a:cs typeface="Calibri"/>
              <a:sym typeface="Calibri"/>
            </a:endParaRPr>
          </a:p>
        </p:txBody>
      </p:sp>
      <p:sp>
        <p:nvSpPr>
          <p:cNvPr id="226" name="Google Shape;226;p37"/>
          <p:cNvSpPr/>
          <p:nvPr/>
        </p:nvSpPr>
        <p:spPr>
          <a:xfrm>
            <a:off x="514350" y="3129554"/>
            <a:ext cx="6105600" cy="338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ZA">
                <a:solidFill>
                  <a:schemeClr val="dk1"/>
                </a:solidFill>
                <a:latin typeface="Calibri"/>
                <a:ea typeface="Calibri"/>
                <a:cs typeface="Calibri"/>
                <a:sym typeface="Calibri"/>
              </a:rPr>
              <a:t>Wednes</a:t>
            </a:r>
            <a:r>
              <a:rPr lang="en-ZA">
                <a:solidFill>
                  <a:schemeClr val="dk1"/>
                </a:solidFill>
                <a:latin typeface="Calibri"/>
                <a:ea typeface="Calibri"/>
                <a:cs typeface="Calibri"/>
                <a:sym typeface="Calibri"/>
              </a:rPr>
              <a:t>d</a:t>
            </a:r>
            <a:r>
              <a:rPr i="0" lang="en-ZA" sz="1400" u="none" cap="none" strike="noStrike">
                <a:solidFill>
                  <a:schemeClr val="dk1"/>
                </a:solidFill>
                <a:latin typeface="Calibri"/>
                <a:ea typeface="Calibri"/>
                <a:cs typeface="Calibri"/>
                <a:sym typeface="Calibri"/>
              </a:rPr>
              <a:t>ay, </a:t>
            </a:r>
            <a:r>
              <a:rPr lang="en-ZA">
                <a:solidFill>
                  <a:schemeClr val="dk1"/>
                </a:solidFill>
                <a:latin typeface="Calibri"/>
                <a:ea typeface="Calibri"/>
                <a:cs typeface="Calibri"/>
                <a:sym typeface="Calibri"/>
              </a:rPr>
              <a:t>25</a:t>
            </a:r>
            <a:r>
              <a:rPr baseline="30000" lang="en-ZA">
                <a:solidFill>
                  <a:schemeClr val="dk1"/>
                </a:solidFill>
                <a:latin typeface="Calibri"/>
                <a:ea typeface="Calibri"/>
                <a:cs typeface="Calibri"/>
                <a:sym typeface="Calibri"/>
              </a:rPr>
              <a:t>th</a:t>
            </a:r>
            <a:r>
              <a:rPr i="0" lang="en-ZA" sz="1400" u="none" cap="none" strike="noStrike">
                <a:solidFill>
                  <a:schemeClr val="dk1"/>
                </a:solidFill>
                <a:latin typeface="Calibri"/>
                <a:ea typeface="Calibri"/>
                <a:cs typeface="Calibri"/>
                <a:sym typeface="Calibri"/>
              </a:rPr>
              <a:t> </a:t>
            </a:r>
            <a:r>
              <a:rPr lang="en-ZA">
                <a:solidFill>
                  <a:schemeClr val="dk1"/>
                </a:solidFill>
                <a:latin typeface="Calibri"/>
                <a:ea typeface="Calibri"/>
                <a:cs typeface="Calibri"/>
                <a:sym typeface="Calibri"/>
              </a:rPr>
              <a:t>September</a:t>
            </a:r>
            <a:r>
              <a:rPr i="0" lang="en-ZA" sz="1400" u="none" cap="none" strike="noStrike">
                <a:solidFill>
                  <a:schemeClr val="dk1"/>
                </a:solidFill>
                <a:latin typeface="Calibri"/>
                <a:ea typeface="Calibri"/>
                <a:cs typeface="Calibri"/>
                <a:sym typeface="Calibri"/>
              </a:rPr>
              <a:t> 201</a:t>
            </a:r>
            <a:r>
              <a:rPr lang="en-ZA">
                <a:solidFill>
                  <a:schemeClr val="dk1"/>
                </a:solidFill>
                <a:latin typeface="Calibri"/>
                <a:ea typeface="Calibri"/>
                <a:cs typeface="Calibri"/>
                <a:sym typeface="Calibri"/>
              </a:rPr>
              <a:t>9, 12</a:t>
            </a:r>
            <a:r>
              <a:rPr lang="en-ZA">
                <a:solidFill>
                  <a:schemeClr val="dk1"/>
                </a:solidFill>
                <a:latin typeface="Calibri"/>
                <a:ea typeface="Calibri"/>
                <a:cs typeface="Calibri"/>
                <a:sym typeface="Calibri"/>
              </a:rPr>
              <a:t>:30 - 14:00</a:t>
            </a:r>
            <a:br>
              <a:rPr i="0" lang="en-ZA" sz="1400" u="none" cap="none" strike="noStrike">
                <a:solidFill>
                  <a:schemeClr val="dk1"/>
                </a:solidFill>
                <a:latin typeface="Calibri"/>
                <a:ea typeface="Calibri"/>
                <a:cs typeface="Calibri"/>
                <a:sym typeface="Calibri"/>
              </a:rPr>
            </a:br>
            <a:br>
              <a:rPr i="0" lang="en-ZA" sz="1000" u="none" cap="none" strike="noStrike">
                <a:solidFill>
                  <a:schemeClr val="dk1"/>
                </a:solidFill>
                <a:latin typeface="Calibri"/>
                <a:ea typeface="Calibri"/>
                <a:cs typeface="Calibri"/>
                <a:sym typeface="Calibri"/>
              </a:rPr>
            </a:br>
            <a:r>
              <a:rPr b="1" lang="en-ZA" sz="1000" u="sng">
                <a:solidFill>
                  <a:schemeClr val="hlink"/>
                </a:solidFill>
                <a:latin typeface="Calibri"/>
                <a:ea typeface="Calibri"/>
                <a:cs typeface="Calibri"/>
                <a:sym typeface="Calibri"/>
                <a:hlinkClick r:id="rId3"/>
              </a:rPr>
              <a:t>New Generation of Academics Programme (nGAP)</a:t>
            </a:r>
            <a:br>
              <a:rPr i="0" lang="en-ZA" sz="1000" u="none" cap="none" strike="noStrike">
                <a:solidFill>
                  <a:schemeClr val="dk1"/>
                </a:solidFill>
                <a:latin typeface="Calibri"/>
                <a:ea typeface="Calibri"/>
                <a:cs typeface="Calibri"/>
                <a:sym typeface="Calibri"/>
              </a:rPr>
            </a:br>
            <a:r>
              <a:rPr b="1" lang="en-ZA" sz="900">
                <a:solidFill>
                  <a:schemeClr val="dk1"/>
                </a:solidFill>
                <a:latin typeface="Calibri"/>
                <a:ea typeface="Calibri"/>
                <a:cs typeface="Calibri"/>
                <a:sym typeface="Calibri"/>
              </a:rPr>
              <a:t>Next Generation Professoriate </a:t>
            </a:r>
            <a:br>
              <a:rPr b="1" lang="en-ZA" sz="900">
                <a:solidFill>
                  <a:schemeClr val="dk1"/>
                </a:solidFill>
                <a:latin typeface="Calibri"/>
                <a:ea typeface="Calibri"/>
                <a:cs typeface="Calibri"/>
                <a:sym typeface="Calibri"/>
              </a:rPr>
            </a:br>
            <a:r>
              <a:rPr lang="en-ZA" sz="900">
                <a:solidFill>
                  <a:schemeClr val="dk1"/>
                </a:solidFill>
                <a:latin typeface="Calibri"/>
                <a:ea typeface="Calibri"/>
                <a:cs typeface="Calibri"/>
                <a:sym typeface="Calibri"/>
              </a:rPr>
              <a:t>Office of the Vice-Chancellor</a:t>
            </a:r>
            <a:br>
              <a:rPr lang="en-ZA" sz="900">
                <a:solidFill>
                  <a:schemeClr val="dk1"/>
                </a:solidFill>
                <a:latin typeface="Calibri"/>
                <a:ea typeface="Calibri"/>
                <a:cs typeface="Calibri"/>
                <a:sym typeface="Calibri"/>
              </a:rPr>
            </a:br>
            <a:r>
              <a:rPr lang="en-ZA" sz="900">
                <a:solidFill>
                  <a:schemeClr val="dk1"/>
                </a:solidFill>
                <a:latin typeface="Calibri"/>
                <a:ea typeface="Calibri"/>
                <a:cs typeface="Calibri"/>
                <a:sym typeface="Calibri"/>
              </a:rPr>
              <a:t>Centre for Extra Mural Studies</a:t>
            </a:r>
            <a:br>
              <a:rPr lang="en-ZA" sz="900">
                <a:solidFill>
                  <a:schemeClr val="dk1"/>
                </a:solidFill>
                <a:latin typeface="Calibri"/>
                <a:ea typeface="Calibri"/>
                <a:cs typeface="Calibri"/>
                <a:sym typeface="Calibri"/>
              </a:rPr>
            </a:br>
            <a:r>
              <a:rPr lang="en-ZA" sz="900">
                <a:solidFill>
                  <a:schemeClr val="dk1"/>
                </a:solidFill>
                <a:latin typeface="Calibri"/>
                <a:ea typeface="Calibri"/>
                <a:cs typeface="Calibri"/>
                <a:sym typeface="Calibri"/>
              </a:rPr>
              <a:t>Level 3, Kramer Building, Middle Campus</a:t>
            </a:r>
            <a:endParaRPr i="0" sz="900" u="none" cap="none" strike="noStrike">
              <a:solidFill>
                <a:schemeClr val="dk1"/>
              </a:solidFill>
              <a:latin typeface="Calibri"/>
              <a:ea typeface="Calibri"/>
              <a:cs typeface="Calibri"/>
              <a:sym typeface="Calibri"/>
            </a:endParaRPr>
          </a:p>
        </p:txBody>
      </p:sp>
      <p:sp>
        <p:nvSpPr>
          <p:cNvPr id="227" name="Google Shape;227;p37"/>
          <p:cNvSpPr/>
          <p:nvPr/>
        </p:nvSpPr>
        <p:spPr>
          <a:xfrm>
            <a:off x="514350" y="1741900"/>
            <a:ext cx="7801200" cy="8775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accent1"/>
              </a:buClr>
              <a:buSzPts val="550"/>
              <a:buFont typeface="Arial"/>
              <a:buNone/>
            </a:pPr>
            <a:r>
              <a:rPr lang="en-ZA" sz="3200">
                <a:solidFill>
                  <a:srgbClr val="1155CC"/>
                </a:solidFill>
                <a:latin typeface="Calibri"/>
                <a:ea typeface="Calibri"/>
                <a:cs typeface="Calibri"/>
                <a:sym typeface="Calibri"/>
              </a:rPr>
              <a:t>Setting up and linking</a:t>
            </a:r>
            <a:br>
              <a:rPr lang="en-ZA" sz="3200">
                <a:solidFill>
                  <a:srgbClr val="1155CC"/>
                </a:solidFill>
                <a:latin typeface="Calibri"/>
                <a:ea typeface="Calibri"/>
                <a:cs typeface="Calibri"/>
                <a:sym typeface="Calibri"/>
              </a:rPr>
            </a:br>
            <a:r>
              <a:rPr lang="en-ZA" sz="2400">
                <a:solidFill>
                  <a:srgbClr val="1155CC"/>
                </a:solidFill>
                <a:latin typeface="Calibri"/>
                <a:ea typeface="Calibri"/>
                <a:cs typeface="Calibri"/>
                <a:sym typeface="Calibri"/>
              </a:rPr>
              <a:t>your academic profiles online</a:t>
            </a:r>
            <a:endParaRPr b="1" sz="2400">
              <a:solidFill>
                <a:srgbClr val="1155CC"/>
              </a:solidFill>
              <a:latin typeface="Calibri"/>
              <a:ea typeface="Calibri"/>
              <a:cs typeface="Calibri"/>
              <a:sym typeface="Calibri"/>
            </a:endParaRPr>
          </a:p>
        </p:txBody>
      </p:sp>
      <p:sp>
        <p:nvSpPr>
          <p:cNvPr id="228" name="Google Shape;228;p37"/>
          <p:cNvSpPr/>
          <p:nvPr/>
        </p:nvSpPr>
        <p:spPr>
          <a:xfrm>
            <a:off x="514356" y="4636938"/>
            <a:ext cx="6967200" cy="338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A3E0"/>
              </a:buClr>
              <a:buSzPts val="400"/>
              <a:buFont typeface="Arial"/>
              <a:buNone/>
            </a:pPr>
            <a:r>
              <a:rPr lang="en-ZA" sz="1600">
                <a:solidFill>
                  <a:srgbClr val="4A86E8"/>
                </a:solidFill>
                <a:latin typeface="Calibri"/>
                <a:ea typeface="Calibri"/>
                <a:cs typeface="Calibri"/>
                <a:sym typeface="Calibri"/>
              </a:rPr>
              <a:t>DLS Team</a:t>
            </a:r>
            <a:endParaRPr>
              <a:solidFill>
                <a:srgbClr val="4A86E8"/>
              </a:solidFill>
              <a:latin typeface="Calibri"/>
              <a:ea typeface="Calibri"/>
              <a:cs typeface="Calibri"/>
              <a:sym typeface="Calibri"/>
            </a:endParaRPr>
          </a:p>
        </p:txBody>
      </p:sp>
      <p:pic>
        <p:nvPicPr>
          <p:cNvPr id="229" name="Google Shape;229;p37">
            <a:hlinkClick r:id="rId4"/>
          </p:cNvPr>
          <p:cNvPicPr preferRelativeResize="0"/>
          <p:nvPr/>
        </p:nvPicPr>
        <p:blipFill>
          <a:blip r:embed="rId5">
            <a:alphaModFix/>
          </a:blip>
          <a:stretch>
            <a:fillRect/>
          </a:stretch>
        </p:blipFill>
        <p:spPr>
          <a:xfrm>
            <a:off x="7587925" y="0"/>
            <a:ext cx="1556080" cy="563700"/>
          </a:xfrm>
          <a:prstGeom prst="rect">
            <a:avLst/>
          </a:prstGeom>
          <a:noFill/>
          <a:ln>
            <a:noFill/>
          </a:ln>
        </p:spPr>
      </p:pic>
      <p:pic>
        <p:nvPicPr>
          <p:cNvPr id="230" name="Google Shape;230;p37">
            <a:hlinkClick r:id="rId6"/>
          </p:cNvPr>
          <p:cNvPicPr preferRelativeResize="0"/>
          <p:nvPr/>
        </p:nvPicPr>
        <p:blipFill rotWithShape="1">
          <a:blip r:embed="rId7">
            <a:alphaModFix/>
          </a:blip>
          <a:srcRect b="0" l="0" r="0" t="0"/>
          <a:stretch/>
        </p:blipFill>
        <p:spPr>
          <a:xfrm>
            <a:off x="7481550" y="6214825"/>
            <a:ext cx="1611143" cy="563700"/>
          </a:xfrm>
          <a:prstGeom prst="rect">
            <a:avLst/>
          </a:prstGeom>
          <a:noFill/>
          <a:ln>
            <a:noFill/>
          </a:ln>
        </p:spPr>
      </p:pic>
      <p:cxnSp>
        <p:nvCxnSpPr>
          <p:cNvPr id="231" name="Google Shape;231;p37"/>
          <p:cNvCxnSpPr/>
          <p:nvPr/>
        </p:nvCxnSpPr>
        <p:spPr>
          <a:xfrm>
            <a:off x="1988950" y="4433000"/>
            <a:ext cx="0" cy="1122600"/>
          </a:xfrm>
          <a:prstGeom prst="straightConnector1">
            <a:avLst/>
          </a:prstGeom>
          <a:noFill/>
          <a:ln cap="flat" cmpd="sng" w="9525">
            <a:solidFill>
              <a:srgbClr val="4A86E8"/>
            </a:solidFill>
            <a:prstDash val="solid"/>
            <a:round/>
            <a:headEnd len="med" w="med" type="none"/>
            <a:tailEnd len="med" w="med" type="none"/>
          </a:ln>
        </p:spPr>
      </p:cxnSp>
      <p:pic>
        <p:nvPicPr>
          <p:cNvPr id="232" name="Google Shape;232;p37">
            <a:hlinkClick r:id="rId8"/>
          </p:cNvPr>
          <p:cNvPicPr preferRelativeResize="0"/>
          <p:nvPr/>
        </p:nvPicPr>
        <p:blipFill>
          <a:blip r:embed="rId9">
            <a:alphaModFix/>
          </a:blip>
          <a:stretch>
            <a:fillRect/>
          </a:stretch>
        </p:blipFill>
        <p:spPr>
          <a:xfrm rot="-180000">
            <a:off x="6687270" y="1182519"/>
            <a:ext cx="1109313" cy="749436"/>
          </a:xfrm>
          <a:prstGeom prst="rect">
            <a:avLst/>
          </a:prstGeom>
          <a:noFill/>
          <a:ln cap="flat" cmpd="sng" w="9525">
            <a:solidFill>
              <a:srgbClr val="4A86E8"/>
            </a:solidFill>
            <a:prstDash val="dot"/>
            <a:round/>
            <a:headEnd len="sm" w="sm" type="none"/>
            <a:tailEnd len="sm" w="sm" type="none"/>
          </a:ln>
        </p:spPr>
      </p:pic>
      <p:sp>
        <p:nvSpPr>
          <p:cNvPr id="233" name="Google Shape;233;p37"/>
          <p:cNvSpPr txBox="1"/>
          <p:nvPr/>
        </p:nvSpPr>
        <p:spPr>
          <a:xfrm>
            <a:off x="3243725" y="6096325"/>
            <a:ext cx="4120800" cy="8007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ZA" sz="1100">
                <a:solidFill>
                  <a:schemeClr val="dk1"/>
                </a:solidFill>
                <a:latin typeface="Calibri"/>
                <a:ea typeface="Calibri"/>
                <a:cs typeface="Calibri"/>
                <a:sym typeface="Calibri"/>
              </a:rPr>
              <a:t>Zimmer, N., Muftić, S., Slingsby, T.. </a:t>
            </a:r>
            <a:r>
              <a:rPr lang="en-ZA" sz="1100">
                <a:latin typeface="Calibri"/>
                <a:ea typeface="Calibri"/>
                <a:cs typeface="Calibri"/>
                <a:sym typeface="Calibri"/>
              </a:rPr>
              <a:t>(2019): </a:t>
            </a:r>
            <a:r>
              <a:rPr b="1" lang="en-ZA" sz="1100">
                <a:latin typeface="Calibri"/>
                <a:ea typeface="Calibri"/>
                <a:cs typeface="Calibri"/>
                <a:sym typeface="Calibri"/>
              </a:rPr>
              <a:t>Setting up and linking your academic profiles online</a:t>
            </a:r>
            <a:r>
              <a:rPr lang="en-ZA" sz="1100">
                <a:latin typeface="Calibri"/>
                <a:ea typeface="Calibri"/>
                <a:cs typeface="Calibri"/>
                <a:sym typeface="Calibri"/>
              </a:rPr>
              <a:t>. Presentation. </a:t>
            </a:r>
            <a:r>
              <a:rPr lang="en-ZA" sz="1100" u="sng">
                <a:solidFill>
                  <a:schemeClr val="hlink"/>
                </a:solidFill>
                <a:latin typeface="Calibri"/>
                <a:ea typeface="Calibri"/>
                <a:cs typeface="Calibri"/>
                <a:sym typeface="Calibri"/>
                <a:hlinkClick r:id="rId10"/>
              </a:rPr>
              <a:t>https://doi.org/10.25375/uct.9725393</a:t>
            </a:r>
            <a:endParaRPr sz="1100">
              <a:latin typeface="Calibri"/>
              <a:ea typeface="Calibri"/>
              <a:cs typeface="Calibri"/>
              <a:sym typeface="Calibri"/>
            </a:endParaRPr>
          </a:p>
        </p:txBody>
      </p:sp>
      <p:sp>
        <p:nvSpPr>
          <p:cNvPr id="234" name="Google Shape;234;p37"/>
          <p:cNvSpPr/>
          <p:nvPr/>
        </p:nvSpPr>
        <p:spPr>
          <a:xfrm>
            <a:off x="2177225" y="4560150"/>
            <a:ext cx="1556100" cy="877500"/>
          </a:xfrm>
          <a:prstGeom prst="rect">
            <a:avLst/>
          </a:prstGeom>
          <a:noFill/>
          <a:ln>
            <a:noFill/>
          </a:ln>
        </p:spPr>
        <p:txBody>
          <a:bodyPr anchorCtr="0" anchor="ctr" bIns="45700" lIns="91425" spcFirstLastPara="1" rIns="91425" wrap="square" tIns="45700">
            <a:noAutofit/>
          </a:bodyPr>
          <a:lstStyle/>
          <a:p>
            <a:pPr indent="-285750" lvl="0" marL="457200" marR="0" rtl="0" algn="l">
              <a:lnSpc>
                <a:spcPct val="115000"/>
              </a:lnSpc>
              <a:spcBef>
                <a:spcPts val="0"/>
              </a:spcBef>
              <a:spcAft>
                <a:spcPts val="0"/>
              </a:spcAft>
              <a:buClr>
                <a:srgbClr val="3F3F3F"/>
              </a:buClr>
              <a:buSzPts val="900"/>
              <a:buFont typeface="Calibri"/>
              <a:buChar char="●"/>
            </a:pPr>
            <a:r>
              <a:rPr lang="en-ZA" sz="900" u="sng">
                <a:solidFill>
                  <a:schemeClr val="hlink"/>
                </a:solidFill>
                <a:latin typeface="Calibri"/>
                <a:ea typeface="Calibri"/>
                <a:cs typeface="Calibri"/>
                <a:sym typeface="Calibri"/>
                <a:hlinkClick r:id="rId11"/>
              </a:rPr>
              <a:t>Sanjin Muftić</a:t>
            </a:r>
            <a:endParaRPr sz="900">
              <a:solidFill>
                <a:srgbClr val="3F3F3F"/>
              </a:solidFill>
              <a:latin typeface="Calibri"/>
              <a:ea typeface="Calibri"/>
              <a:cs typeface="Calibri"/>
              <a:sym typeface="Calibri"/>
            </a:endParaRPr>
          </a:p>
          <a:p>
            <a:pPr indent="-285750" lvl="0" marL="457200" marR="0" rtl="0" algn="l">
              <a:lnSpc>
                <a:spcPct val="115000"/>
              </a:lnSpc>
              <a:spcBef>
                <a:spcPts val="0"/>
              </a:spcBef>
              <a:spcAft>
                <a:spcPts val="0"/>
              </a:spcAft>
              <a:buClr>
                <a:srgbClr val="3F3F3F"/>
              </a:buClr>
              <a:buSzPts val="900"/>
              <a:buFont typeface="Calibri"/>
              <a:buChar char="●"/>
            </a:pPr>
            <a:r>
              <a:rPr lang="en-ZA" sz="900" u="sng">
                <a:solidFill>
                  <a:schemeClr val="hlink"/>
                </a:solidFill>
                <a:latin typeface="Calibri"/>
                <a:ea typeface="Calibri"/>
                <a:cs typeface="Calibri"/>
                <a:sym typeface="Calibri"/>
                <a:hlinkClick r:id="rId12"/>
              </a:rPr>
              <a:t>Thomas Slingsby</a:t>
            </a:r>
            <a:endParaRPr sz="900">
              <a:solidFill>
                <a:srgbClr val="3F3F3F"/>
              </a:solidFill>
              <a:latin typeface="Calibri"/>
              <a:ea typeface="Calibri"/>
              <a:cs typeface="Calibri"/>
              <a:sym typeface="Calibri"/>
            </a:endParaRPr>
          </a:p>
          <a:p>
            <a:pPr indent="-285750" lvl="0" marL="457200" rtl="0" algn="l">
              <a:lnSpc>
                <a:spcPct val="115000"/>
              </a:lnSpc>
              <a:spcBef>
                <a:spcPts val="0"/>
              </a:spcBef>
              <a:spcAft>
                <a:spcPts val="0"/>
              </a:spcAft>
              <a:buClr>
                <a:srgbClr val="3F3F3F"/>
              </a:buClr>
              <a:buSzPts val="900"/>
              <a:buFont typeface="Calibri"/>
              <a:buChar char="●"/>
            </a:pPr>
            <a:r>
              <a:rPr lang="en-ZA" sz="900" u="sng">
                <a:solidFill>
                  <a:schemeClr val="hlink"/>
                </a:solidFill>
                <a:latin typeface="Calibri"/>
                <a:ea typeface="Calibri"/>
                <a:cs typeface="Calibri"/>
                <a:sym typeface="Calibri"/>
                <a:hlinkClick r:id="rId13"/>
              </a:rPr>
              <a:t>Niklas Zimmer</a:t>
            </a:r>
            <a:endParaRPr sz="900">
              <a:solidFill>
                <a:srgbClr val="3F3F3F"/>
              </a:solidFill>
              <a:latin typeface="Calibri"/>
              <a:ea typeface="Calibri"/>
              <a:cs typeface="Calibri"/>
              <a:sym typeface="Calibri"/>
            </a:endParaRPr>
          </a:p>
        </p:txBody>
      </p:sp>
      <p:pic>
        <p:nvPicPr>
          <p:cNvPr id="235" name="Google Shape;235;p37">
            <a:hlinkClick r:id="rId14"/>
          </p:cNvPr>
          <p:cNvPicPr preferRelativeResize="0"/>
          <p:nvPr/>
        </p:nvPicPr>
        <p:blipFill rotWithShape="1">
          <a:blip r:embed="rId15">
            <a:alphaModFix/>
          </a:blip>
          <a:srcRect b="0" l="0" r="0" t="0"/>
          <a:stretch/>
        </p:blipFill>
        <p:spPr>
          <a:xfrm rot="180001">
            <a:off x="7131592" y="4012916"/>
            <a:ext cx="761776" cy="761776"/>
          </a:xfrm>
          <a:prstGeom prst="rect">
            <a:avLst/>
          </a:prstGeom>
          <a:noFill/>
          <a:ln cap="flat" cmpd="sng" w="9525">
            <a:solidFill>
              <a:srgbClr val="4A86E8"/>
            </a:solidFill>
            <a:prstDash val="dot"/>
            <a:round/>
            <a:headEnd len="sm" w="sm" type="none"/>
            <a:tailEnd len="sm" w="sm" type="none"/>
          </a:ln>
        </p:spPr>
      </p:pic>
      <p:pic>
        <p:nvPicPr>
          <p:cNvPr id="236" name="Google Shape;236;p37">
            <a:hlinkClick r:id="rId16"/>
          </p:cNvPr>
          <p:cNvPicPr preferRelativeResize="0"/>
          <p:nvPr/>
        </p:nvPicPr>
        <p:blipFill>
          <a:blip r:embed="rId17">
            <a:alphaModFix/>
          </a:blip>
          <a:stretch>
            <a:fillRect/>
          </a:stretch>
        </p:blipFill>
        <p:spPr>
          <a:xfrm rot="120001">
            <a:off x="5458076" y="1217478"/>
            <a:ext cx="1076156" cy="744570"/>
          </a:xfrm>
          <a:prstGeom prst="rect">
            <a:avLst/>
          </a:prstGeom>
          <a:noFill/>
          <a:ln cap="flat" cmpd="sng" w="9525">
            <a:solidFill>
              <a:srgbClr val="4A86E8"/>
            </a:solidFill>
            <a:prstDash val="dot"/>
            <a:round/>
            <a:headEnd len="sm" w="sm" type="none"/>
            <a:tailEnd len="sm" w="sm" type="none"/>
          </a:ln>
        </p:spPr>
      </p:pic>
      <p:pic>
        <p:nvPicPr>
          <p:cNvPr id="237" name="Google Shape;237;p37"/>
          <p:cNvPicPr preferRelativeResize="0"/>
          <p:nvPr/>
        </p:nvPicPr>
        <p:blipFill>
          <a:blip r:embed="rId18">
            <a:alphaModFix/>
          </a:blip>
          <a:stretch>
            <a:fillRect/>
          </a:stretch>
        </p:blipFill>
        <p:spPr>
          <a:xfrm rot="-119998">
            <a:off x="7069374" y="2102504"/>
            <a:ext cx="774202" cy="788512"/>
          </a:xfrm>
          <a:prstGeom prst="rect">
            <a:avLst/>
          </a:prstGeom>
          <a:noFill/>
          <a:ln cap="flat" cmpd="sng" w="9525">
            <a:solidFill>
              <a:srgbClr val="4A86E8"/>
            </a:solidFill>
            <a:prstDash val="dot"/>
            <a:round/>
            <a:headEnd len="sm" w="sm" type="none"/>
            <a:tailEnd len="sm" w="sm" type="none"/>
          </a:ln>
        </p:spPr>
      </p:pic>
      <p:pic>
        <p:nvPicPr>
          <p:cNvPr id="238" name="Google Shape;238;p37">
            <a:hlinkClick r:id="rId19"/>
          </p:cNvPr>
          <p:cNvPicPr preferRelativeResize="0"/>
          <p:nvPr/>
        </p:nvPicPr>
        <p:blipFill>
          <a:blip r:embed="rId20">
            <a:alphaModFix/>
          </a:blip>
          <a:stretch>
            <a:fillRect/>
          </a:stretch>
        </p:blipFill>
        <p:spPr>
          <a:xfrm rot="180003">
            <a:off x="8007352" y="2103246"/>
            <a:ext cx="786990" cy="786990"/>
          </a:xfrm>
          <a:prstGeom prst="rect">
            <a:avLst/>
          </a:prstGeom>
          <a:noFill/>
          <a:ln cap="flat" cmpd="sng" w="9525">
            <a:solidFill>
              <a:srgbClr val="4A86E8"/>
            </a:solidFill>
            <a:prstDash val="dot"/>
            <a:round/>
            <a:headEnd len="sm" w="sm" type="none"/>
            <a:tailEnd len="sm" w="sm" type="none"/>
          </a:ln>
        </p:spPr>
      </p:pic>
      <p:pic>
        <p:nvPicPr>
          <p:cNvPr id="239" name="Google Shape;239;p37">
            <a:hlinkClick r:id="rId21"/>
          </p:cNvPr>
          <p:cNvPicPr preferRelativeResize="0"/>
          <p:nvPr/>
        </p:nvPicPr>
        <p:blipFill>
          <a:blip r:embed="rId22">
            <a:alphaModFix/>
          </a:blip>
          <a:stretch>
            <a:fillRect/>
          </a:stretch>
        </p:blipFill>
        <p:spPr>
          <a:xfrm rot="-180001">
            <a:off x="4192494" y="3062930"/>
            <a:ext cx="1230436" cy="663513"/>
          </a:xfrm>
          <a:prstGeom prst="rect">
            <a:avLst/>
          </a:prstGeom>
          <a:noFill/>
          <a:ln cap="flat" cmpd="sng" w="9525">
            <a:solidFill>
              <a:srgbClr val="4A86E8"/>
            </a:solidFill>
            <a:prstDash val="dot"/>
            <a:round/>
            <a:headEnd len="sm" w="sm" type="none"/>
            <a:tailEnd len="sm" w="sm" type="none"/>
          </a:ln>
        </p:spPr>
      </p:pic>
      <p:pic>
        <p:nvPicPr>
          <p:cNvPr id="240" name="Google Shape;240;p37">
            <a:hlinkClick r:id="rId23"/>
          </p:cNvPr>
          <p:cNvPicPr preferRelativeResize="0"/>
          <p:nvPr/>
        </p:nvPicPr>
        <p:blipFill>
          <a:blip r:embed="rId24">
            <a:alphaModFix/>
          </a:blip>
          <a:stretch>
            <a:fillRect/>
          </a:stretch>
        </p:blipFill>
        <p:spPr>
          <a:xfrm rot="-120014">
            <a:off x="4870310" y="2103582"/>
            <a:ext cx="1111433" cy="786362"/>
          </a:xfrm>
          <a:prstGeom prst="rect">
            <a:avLst/>
          </a:prstGeom>
          <a:noFill/>
          <a:ln cap="flat" cmpd="sng" w="9525">
            <a:solidFill>
              <a:srgbClr val="4A86E8"/>
            </a:solidFill>
            <a:prstDash val="dot"/>
            <a:round/>
            <a:headEnd len="sm" w="sm" type="none"/>
            <a:tailEnd len="sm" w="sm" type="none"/>
          </a:ln>
        </p:spPr>
      </p:pic>
      <p:pic>
        <p:nvPicPr>
          <p:cNvPr id="241" name="Google Shape;241;p37">
            <a:hlinkClick r:id="rId25"/>
          </p:cNvPr>
          <p:cNvPicPr preferRelativeResize="0"/>
          <p:nvPr/>
        </p:nvPicPr>
        <p:blipFill>
          <a:blip r:embed="rId26">
            <a:alphaModFix/>
          </a:blip>
          <a:stretch>
            <a:fillRect/>
          </a:stretch>
        </p:blipFill>
        <p:spPr>
          <a:xfrm rot="120003">
            <a:off x="5668774" y="3083750"/>
            <a:ext cx="774275" cy="774274"/>
          </a:xfrm>
          <a:prstGeom prst="rect">
            <a:avLst/>
          </a:prstGeom>
          <a:noFill/>
          <a:ln cap="flat" cmpd="sng" w="9525">
            <a:solidFill>
              <a:srgbClr val="4A86E8"/>
            </a:solidFill>
            <a:prstDash val="dot"/>
            <a:round/>
            <a:headEnd len="sm" w="sm" type="none"/>
            <a:tailEnd len="sm" w="sm" type="none"/>
          </a:ln>
        </p:spPr>
      </p:pic>
      <p:pic>
        <p:nvPicPr>
          <p:cNvPr id="242" name="Google Shape;242;p37">
            <a:hlinkClick r:id="rId27"/>
          </p:cNvPr>
          <p:cNvPicPr preferRelativeResize="0"/>
          <p:nvPr/>
        </p:nvPicPr>
        <p:blipFill>
          <a:blip r:embed="rId28">
            <a:alphaModFix/>
          </a:blip>
          <a:stretch>
            <a:fillRect/>
          </a:stretch>
        </p:blipFill>
        <p:spPr>
          <a:xfrm rot="120007">
            <a:off x="6139623" y="2110351"/>
            <a:ext cx="772776" cy="772825"/>
          </a:xfrm>
          <a:prstGeom prst="rect">
            <a:avLst/>
          </a:prstGeom>
          <a:noFill/>
          <a:ln cap="flat" cmpd="sng" w="9525">
            <a:solidFill>
              <a:srgbClr val="4A86E8"/>
            </a:solidFill>
            <a:prstDash val="dot"/>
            <a:round/>
            <a:headEnd len="sm" w="sm" type="none"/>
            <a:tailEnd len="sm" w="sm" type="none"/>
          </a:ln>
        </p:spPr>
      </p:pic>
      <p:pic>
        <p:nvPicPr>
          <p:cNvPr id="243" name="Google Shape;243;p37">
            <a:hlinkClick r:id="rId29"/>
          </p:cNvPr>
          <p:cNvPicPr preferRelativeResize="0"/>
          <p:nvPr/>
        </p:nvPicPr>
        <p:blipFill>
          <a:blip r:embed="rId30">
            <a:alphaModFix/>
          </a:blip>
          <a:stretch>
            <a:fillRect/>
          </a:stretch>
        </p:blipFill>
        <p:spPr>
          <a:xfrm rot="120001">
            <a:off x="7937525" y="1307913"/>
            <a:ext cx="1076155" cy="563700"/>
          </a:xfrm>
          <a:prstGeom prst="rect">
            <a:avLst/>
          </a:prstGeom>
          <a:noFill/>
          <a:ln cap="flat" cmpd="sng" w="9525">
            <a:solidFill>
              <a:srgbClr val="4A86E8"/>
            </a:solidFill>
            <a:prstDash val="dot"/>
            <a:round/>
            <a:headEnd len="sm" w="sm" type="none"/>
            <a:tailEnd len="sm" w="sm" type="none"/>
          </a:ln>
        </p:spPr>
      </p:pic>
      <p:pic>
        <p:nvPicPr>
          <p:cNvPr id="244" name="Google Shape;244;p37">
            <a:hlinkClick r:id="rId31"/>
          </p:cNvPr>
          <p:cNvPicPr preferRelativeResize="0"/>
          <p:nvPr/>
        </p:nvPicPr>
        <p:blipFill>
          <a:blip r:embed="rId32">
            <a:alphaModFix/>
          </a:blip>
          <a:stretch>
            <a:fillRect/>
          </a:stretch>
        </p:blipFill>
        <p:spPr>
          <a:xfrm rot="-179989">
            <a:off x="6691747" y="3051726"/>
            <a:ext cx="760230" cy="760207"/>
          </a:xfrm>
          <a:prstGeom prst="rect">
            <a:avLst/>
          </a:prstGeom>
          <a:noFill/>
          <a:ln cap="flat" cmpd="sng" w="9525">
            <a:solidFill>
              <a:srgbClr val="4A86E8"/>
            </a:solidFill>
            <a:prstDash val="dot"/>
            <a:round/>
            <a:headEnd len="sm" w="sm" type="none"/>
            <a:tailEnd len="sm" w="sm" type="none"/>
          </a:ln>
        </p:spPr>
      </p:pic>
      <p:pic>
        <p:nvPicPr>
          <p:cNvPr id="245" name="Google Shape;245;p37">
            <a:hlinkClick r:id="rId33"/>
          </p:cNvPr>
          <p:cNvPicPr preferRelativeResize="0"/>
          <p:nvPr/>
        </p:nvPicPr>
        <p:blipFill>
          <a:blip r:embed="rId34">
            <a:alphaModFix/>
          </a:blip>
          <a:stretch>
            <a:fillRect/>
          </a:stretch>
        </p:blipFill>
        <p:spPr>
          <a:xfrm rot="120003">
            <a:off x="7670320" y="3072636"/>
            <a:ext cx="1238883" cy="758524"/>
          </a:xfrm>
          <a:prstGeom prst="rect">
            <a:avLst/>
          </a:prstGeom>
          <a:noFill/>
          <a:ln cap="flat" cmpd="sng" w="9525">
            <a:solidFill>
              <a:srgbClr val="4A86E8"/>
            </a:solidFill>
            <a:prstDash val="dot"/>
            <a:round/>
            <a:headEnd len="sm" w="sm" type="none"/>
            <a:tailEnd len="sm" w="sm" type="none"/>
          </a:ln>
        </p:spPr>
      </p:pic>
      <p:pic>
        <p:nvPicPr>
          <p:cNvPr id="246" name="Google Shape;246;p37">
            <a:hlinkClick r:id="rId35"/>
          </p:cNvPr>
          <p:cNvPicPr preferRelativeResize="0"/>
          <p:nvPr/>
        </p:nvPicPr>
        <p:blipFill>
          <a:blip r:embed="rId36">
            <a:alphaModFix/>
          </a:blip>
          <a:stretch>
            <a:fillRect/>
          </a:stretch>
        </p:blipFill>
        <p:spPr>
          <a:xfrm rot="120001">
            <a:off x="4474974" y="1170100"/>
            <a:ext cx="774276" cy="774276"/>
          </a:xfrm>
          <a:prstGeom prst="rect">
            <a:avLst/>
          </a:prstGeom>
          <a:noFill/>
          <a:ln cap="flat" cmpd="sng" w="9525">
            <a:solidFill>
              <a:srgbClr val="4A86E8"/>
            </a:solidFill>
            <a:prstDash val="dot"/>
            <a:round/>
            <a:headEnd len="sm" w="sm" type="none"/>
            <a:tailEnd len="sm" w="sm" type="none"/>
          </a:ln>
        </p:spPr>
      </p:pic>
      <p:pic>
        <p:nvPicPr>
          <p:cNvPr id="247" name="Google Shape;247;p37"/>
          <p:cNvPicPr preferRelativeResize="0"/>
          <p:nvPr/>
        </p:nvPicPr>
        <p:blipFill>
          <a:blip r:embed="rId37">
            <a:alphaModFix/>
          </a:blip>
          <a:stretch>
            <a:fillRect/>
          </a:stretch>
        </p:blipFill>
        <p:spPr>
          <a:xfrm rot="-120002">
            <a:off x="8098700" y="4015435"/>
            <a:ext cx="782155" cy="782155"/>
          </a:xfrm>
          <a:prstGeom prst="rect">
            <a:avLst/>
          </a:prstGeom>
          <a:noFill/>
          <a:ln cap="flat" cmpd="sng" w="9525">
            <a:solidFill>
              <a:srgbClr val="4A86E8"/>
            </a:solidFill>
            <a:prstDash val="dot"/>
            <a:round/>
            <a:headEnd len="sm" w="sm" type="none"/>
            <a:tailEnd len="sm" w="sm" type="none"/>
          </a:ln>
        </p:spPr>
      </p:pic>
      <p:pic>
        <p:nvPicPr>
          <p:cNvPr id="248" name="Google Shape;248;p37">
            <a:hlinkClick r:id="rId38"/>
          </p:cNvPr>
          <p:cNvPicPr preferRelativeResize="0"/>
          <p:nvPr/>
        </p:nvPicPr>
        <p:blipFill>
          <a:blip r:embed="rId39">
            <a:alphaModFix/>
          </a:blip>
          <a:stretch>
            <a:fillRect/>
          </a:stretch>
        </p:blipFill>
        <p:spPr>
          <a:xfrm rot="180005">
            <a:off x="4522275" y="3945982"/>
            <a:ext cx="1029699" cy="823762"/>
          </a:xfrm>
          <a:prstGeom prst="rect">
            <a:avLst/>
          </a:prstGeom>
          <a:noFill/>
          <a:ln cap="flat" cmpd="sng" w="9525">
            <a:solidFill>
              <a:srgbClr val="4A86E8"/>
            </a:solidFill>
            <a:prstDash val="dot"/>
            <a:round/>
            <a:headEnd len="sm" w="sm" type="none"/>
            <a:tailEnd len="sm" w="sm" type="none"/>
          </a:ln>
        </p:spPr>
      </p:pic>
      <p:pic>
        <p:nvPicPr>
          <p:cNvPr id="249" name="Google Shape;249;p37">
            <a:hlinkClick r:id="rId40"/>
          </p:cNvPr>
          <p:cNvPicPr preferRelativeResize="0"/>
          <p:nvPr/>
        </p:nvPicPr>
        <p:blipFill>
          <a:blip r:embed="rId41">
            <a:alphaModFix/>
          </a:blip>
          <a:stretch>
            <a:fillRect/>
          </a:stretch>
        </p:blipFill>
        <p:spPr>
          <a:xfrm rot="-120004">
            <a:off x="5785963" y="4246755"/>
            <a:ext cx="1148449" cy="319538"/>
          </a:xfrm>
          <a:prstGeom prst="rect">
            <a:avLst/>
          </a:prstGeom>
          <a:noFill/>
          <a:ln cap="flat" cmpd="sng" w="9525">
            <a:solidFill>
              <a:srgbClr val="4A86E8"/>
            </a:solidFill>
            <a:prstDash val="dot"/>
            <a:round/>
            <a:headEnd len="sm" w="sm" type="none"/>
            <a:tailEnd len="sm" w="sm" type="none"/>
          </a:ln>
        </p:spPr>
      </p:pic>
      <p:pic>
        <p:nvPicPr>
          <p:cNvPr id="250" name="Google Shape;250;p37">
            <a:hlinkClick r:id="rId42"/>
          </p:cNvPr>
          <p:cNvPicPr preferRelativeResize="0"/>
          <p:nvPr/>
        </p:nvPicPr>
        <p:blipFill>
          <a:blip r:embed="rId43">
            <a:alphaModFix/>
          </a:blip>
          <a:stretch>
            <a:fillRect/>
          </a:stretch>
        </p:blipFill>
        <p:spPr>
          <a:xfrm>
            <a:off x="44901" y="39901"/>
            <a:ext cx="1122600" cy="11226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2" name="Shape 342"/>
        <p:cNvGrpSpPr/>
        <p:nvPr/>
      </p:nvGrpSpPr>
      <p:grpSpPr>
        <a:xfrm>
          <a:off x="0" y="0"/>
          <a:ext cx="0" cy="0"/>
          <a:chOff x="0" y="0"/>
          <a:chExt cx="0" cy="0"/>
        </a:xfrm>
      </p:grpSpPr>
      <p:pic>
        <p:nvPicPr>
          <p:cNvPr id="343" name="Google Shape;343;p46"/>
          <p:cNvPicPr preferRelativeResize="0"/>
          <p:nvPr/>
        </p:nvPicPr>
        <p:blipFill rotWithShape="1">
          <a:blip r:embed="rId3">
            <a:alphaModFix/>
          </a:blip>
          <a:srcRect b="0" l="0" r="10047" t="0"/>
          <a:stretch/>
        </p:blipFill>
        <p:spPr>
          <a:xfrm>
            <a:off x="792000" y="585638"/>
            <a:ext cx="7560002" cy="4951801"/>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sp>
        <p:nvSpPr>
          <p:cNvPr id="344" name="Google Shape;344;p46"/>
          <p:cNvSpPr txBox="1"/>
          <p:nvPr/>
        </p:nvSpPr>
        <p:spPr>
          <a:xfrm>
            <a:off x="177207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lang="en-ZA" u="sng">
                <a:solidFill>
                  <a:schemeClr val="hlink"/>
                </a:solidFill>
                <a:latin typeface="Calibri"/>
                <a:ea typeface="Calibri"/>
                <a:cs typeface="Calibri"/>
                <a:sym typeface="Calibri"/>
                <a:hlinkClick r:id="rId4"/>
              </a:rPr>
              <a:t>https://orcid.org/</a:t>
            </a:r>
            <a:r>
              <a:rPr lang="en-ZA" u="sng">
                <a:solidFill>
                  <a:schemeClr val="hlink"/>
                </a:solidFill>
                <a:highlight>
                  <a:srgbClr val="FFFF00"/>
                </a:highlight>
                <a:latin typeface="Calibri"/>
                <a:ea typeface="Calibri"/>
                <a:cs typeface="Calibri"/>
                <a:sym typeface="Calibri"/>
                <a:hlinkClick r:id="rId5"/>
              </a:rPr>
              <a:t>0000-0001-8078-0403</a:t>
            </a:r>
            <a:r>
              <a:rPr lang="en-ZA">
                <a:latin typeface="Calibri"/>
                <a:ea typeface="Calibri"/>
                <a:cs typeface="Calibri"/>
                <a:sym typeface="Calibri"/>
              </a:rPr>
              <a:t> </a:t>
            </a:r>
            <a:endParaRPr>
              <a:latin typeface="Calibri"/>
              <a:ea typeface="Calibri"/>
              <a:cs typeface="Calibri"/>
              <a:sym typeface="Calibri"/>
            </a:endParaRPr>
          </a:p>
        </p:txBody>
      </p:sp>
      <p:sp>
        <p:nvSpPr>
          <p:cNvPr id="345" name="Google Shape;345;p46"/>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pic>
        <p:nvPicPr>
          <p:cNvPr id="346" name="Google Shape;346;p46">
            <a:hlinkClick r:id="rId6"/>
          </p:cNvPr>
          <p:cNvPicPr preferRelativeResize="0"/>
          <p:nvPr/>
        </p:nvPicPr>
        <p:blipFill>
          <a:blip r:embed="rId7">
            <a:alphaModFix/>
          </a:blip>
          <a:stretch>
            <a:fillRect/>
          </a:stretch>
        </p:blipFill>
        <p:spPr>
          <a:xfrm rot="-4">
            <a:off x="48781" y="49355"/>
            <a:ext cx="669600" cy="360000"/>
          </a:xfrm>
          <a:prstGeom prst="rect">
            <a:avLst/>
          </a:prstGeom>
          <a:noFill/>
          <a:ln cap="flat" cmpd="sng" w="9525">
            <a:solidFill>
              <a:srgbClr val="4A86E8"/>
            </a:solidFill>
            <a:prstDash val="solid"/>
            <a:round/>
            <a:headEnd len="sm" w="sm" type="none"/>
            <a:tailEnd len="sm" w="sm" type="none"/>
          </a:ln>
        </p:spPr>
      </p:pic>
      <p:pic>
        <p:nvPicPr>
          <p:cNvPr id="347" name="Google Shape;347;p46">
            <a:hlinkClick r:id="rId8"/>
          </p:cNvPr>
          <p:cNvPicPr preferRelativeResize="0"/>
          <p:nvPr/>
        </p:nvPicPr>
        <p:blipFill>
          <a:blip r:embed="rId9">
            <a:alphaModFix amt="75000"/>
          </a:blip>
          <a:stretch>
            <a:fillRect/>
          </a:stretch>
        </p:blipFill>
        <p:spPr>
          <a:xfrm>
            <a:off x="7954792" y="0"/>
            <a:ext cx="1189209" cy="430800"/>
          </a:xfrm>
          <a:prstGeom prst="rect">
            <a:avLst/>
          </a:prstGeom>
          <a:noFill/>
          <a:ln>
            <a:noFill/>
          </a:ln>
        </p:spPr>
      </p:pic>
      <p:sp>
        <p:nvSpPr>
          <p:cNvPr id="348" name="Google Shape;348;p46"/>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ORCiD</a:t>
            </a:r>
            <a:endParaRPr sz="2200">
              <a:solidFill>
                <a:schemeClr val="dk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2" name="Shape 352"/>
        <p:cNvGrpSpPr/>
        <p:nvPr/>
      </p:nvGrpSpPr>
      <p:grpSpPr>
        <a:xfrm>
          <a:off x="0" y="0"/>
          <a:ext cx="0" cy="0"/>
          <a:chOff x="0" y="0"/>
          <a:chExt cx="0" cy="0"/>
        </a:xfrm>
      </p:grpSpPr>
      <p:sp>
        <p:nvSpPr>
          <p:cNvPr id="353" name="Google Shape;353;p47"/>
          <p:cNvSpPr txBox="1"/>
          <p:nvPr/>
        </p:nvSpPr>
        <p:spPr>
          <a:xfrm>
            <a:off x="177207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lang="en-ZA" u="sng">
                <a:solidFill>
                  <a:schemeClr val="hlink"/>
                </a:solidFill>
                <a:latin typeface="Calibri"/>
                <a:ea typeface="Calibri"/>
                <a:cs typeface="Calibri"/>
                <a:sym typeface="Calibri"/>
                <a:hlinkClick r:id="rId3"/>
              </a:rPr>
              <a:t>https://www.re3data.org/repository/r3d100012633</a:t>
            </a:r>
            <a:r>
              <a:rPr lang="en-ZA">
                <a:latin typeface="Calibri"/>
                <a:ea typeface="Calibri"/>
                <a:cs typeface="Calibri"/>
                <a:sym typeface="Calibri"/>
              </a:rPr>
              <a:t> </a:t>
            </a:r>
            <a:endParaRPr>
              <a:latin typeface="Calibri"/>
              <a:ea typeface="Calibri"/>
              <a:cs typeface="Calibri"/>
              <a:sym typeface="Calibri"/>
            </a:endParaRPr>
          </a:p>
        </p:txBody>
      </p:sp>
      <p:sp>
        <p:nvSpPr>
          <p:cNvPr id="354" name="Google Shape;354;p47"/>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pic>
        <p:nvPicPr>
          <p:cNvPr id="355" name="Google Shape;355;p47">
            <a:hlinkClick r:id="rId4"/>
          </p:cNvPr>
          <p:cNvPicPr preferRelativeResize="0"/>
          <p:nvPr/>
        </p:nvPicPr>
        <p:blipFill rotWithShape="1">
          <a:blip r:embed="rId5">
            <a:alphaModFix/>
          </a:blip>
          <a:srcRect b="0" l="-11544" r="-11532" t="0"/>
          <a:stretch/>
        </p:blipFill>
        <p:spPr>
          <a:xfrm>
            <a:off x="2663350" y="4399950"/>
            <a:ext cx="1800000" cy="1101475"/>
          </a:xfrm>
          <a:prstGeom prst="rect">
            <a:avLst/>
          </a:prstGeom>
          <a:noFill/>
          <a:ln cap="flat" cmpd="sng" w="9525">
            <a:solidFill>
              <a:srgbClr val="4A86E8"/>
            </a:solidFill>
            <a:prstDash val="dot"/>
            <a:round/>
            <a:headEnd len="sm" w="sm" type="none"/>
            <a:tailEnd len="sm" w="sm" type="none"/>
          </a:ln>
        </p:spPr>
      </p:pic>
      <p:pic>
        <p:nvPicPr>
          <p:cNvPr id="356" name="Google Shape;356;p47">
            <a:hlinkClick r:id="rId6"/>
          </p:cNvPr>
          <p:cNvPicPr preferRelativeResize="0"/>
          <p:nvPr/>
        </p:nvPicPr>
        <p:blipFill>
          <a:blip r:embed="rId7">
            <a:alphaModFix amt="75000"/>
          </a:blip>
          <a:stretch>
            <a:fillRect/>
          </a:stretch>
        </p:blipFill>
        <p:spPr>
          <a:xfrm>
            <a:off x="7954792" y="0"/>
            <a:ext cx="1189209" cy="430800"/>
          </a:xfrm>
          <a:prstGeom prst="rect">
            <a:avLst/>
          </a:prstGeom>
          <a:noFill/>
          <a:ln>
            <a:noFill/>
          </a:ln>
        </p:spPr>
      </p:pic>
      <p:sp>
        <p:nvSpPr>
          <p:cNvPr id="357" name="Google Shape;357;p47"/>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ZivaHub</a:t>
            </a:r>
            <a:r>
              <a:rPr lang="en-ZA" sz="2200">
                <a:solidFill>
                  <a:schemeClr val="dk1"/>
                </a:solidFill>
                <a:latin typeface="Calibri"/>
                <a:ea typeface="Calibri"/>
                <a:cs typeface="Calibri"/>
                <a:sym typeface="Calibri"/>
              </a:rPr>
              <a:t> | Open Data UCT</a:t>
            </a:r>
            <a:endParaRPr b="1" sz="2200">
              <a:solidFill>
                <a:schemeClr val="dk1"/>
              </a:solidFill>
              <a:latin typeface="Calibri"/>
              <a:ea typeface="Calibri"/>
              <a:cs typeface="Calibri"/>
              <a:sym typeface="Calibri"/>
            </a:endParaRPr>
          </a:p>
        </p:txBody>
      </p:sp>
      <p:pic>
        <p:nvPicPr>
          <p:cNvPr id="358" name="Google Shape;358;p47">
            <a:hlinkClick r:id="rId8"/>
          </p:cNvPr>
          <p:cNvPicPr preferRelativeResize="0"/>
          <p:nvPr/>
        </p:nvPicPr>
        <p:blipFill>
          <a:blip r:embed="rId9">
            <a:alphaModFix/>
          </a:blip>
          <a:stretch>
            <a:fillRect/>
          </a:stretch>
        </p:blipFill>
        <p:spPr>
          <a:xfrm rot="6">
            <a:off x="82570" y="70810"/>
            <a:ext cx="586919" cy="360000"/>
          </a:xfrm>
          <a:prstGeom prst="rect">
            <a:avLst/>
          </a:prstGeom>
          <a:noFill/>
          <a:ln cap="flat" cmpd="sng" w="9525">
            <a:solidFill>
              <a:srgbClr val="4A86E8"/>
            </a:solidFill>
            <a:prstDash val="solid"/>
            <a:round/>
            <a:headEnd len="sm" w="sm" type="none"/>
            <a:tailEnd len="sm" w="sm" type="none"/>
          </a:ln>
        </p:spPr>
      </p:pic>
      <p:sp>
        <p:nvSpPr>
          <p:cNvPr id="359" name="Google Shape;359;p47"/>
          <p:cNvSpPr txBox="1"/>
          <p:nvPr/>
        </p:nvSpPr>
        <p:spPr>
          <a:xfrm>
            <a:off x="1772075" y="848800"/>
            <a:ext cx="5607000" cy="3436800"/>
          </a:xfrm>
          <a:prstGeom prst="rect">
            <a:avLst/>
          </a:prstGeom>
          <a:solidFill>
            <a:srgbClr val="F3F3F3"/>
          </a:solidFill>
          <a:ln cap="flat" cmpd="sng" w="9525">
            <a:solidFill>
              <a:srgbClr val="9900FF"/>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ZA" sz="1700">
                <a:latin typeface="Calibri"/>
                <a:ea typeface="Calibri"/>
                <a:cs typeface="Calibri"/>
                <a:sym typeface="Calibri"/>
              </a:rPr>
              <a:t>‘The University of Cape Town (UCT) uses </a:t>
            </a:r>
            <a:r>
              <a:rPr b="1" lang="en-ZA" sz="1700">
                <a:latin typeface="Calibri"/>
                <a:ea typeface="Calibri"/>
                <a:cs typeface="Calibri"/>
                <a:sym typeface="Calibri"/>
              </a:rPr>
              <a:t>Figshare for institutions</a:t>
            </a:r>
            <a:r>
              <a:rPr lang="en-ZA" sz="1700">
                <a:latin typeface="Calibri"/>
                <a:ea typeface="Calibri"/>
                <a:cs typeface="Calibri"/>
                <a:sym typeface="Calibri"/>
              </a:rPr>
              <a:t> for their data repository, which was launched in 2017 and is called ZivaHub: Open Data UCT. ZivaHub serves principal investigators at the University of Cape Town who are in need of a repository to store and openly disseminate the data that support their published research findings. The repository service is provided in terms of the </a:t>
            </a:r>
            <a:r>
              <a:rPr lang="en-ZA" sz="1700" u="sng">
                <a:solidFill>
                  <a:schemeClr val="hlink"/>
                </a:solidFill>
                <a:latin typeface="Calibri"/>
                <a:ea typeface="Calibri"/>
                <a:cs typeface="Calibri"/>
                <a:sym typeface="Calibri"/>
                <a:hlinkClick r:id="rId10"/>
              </a:rPr>
              <a:t>UCT Research Data Management Policy</a:t>
            </a:r>
            <a:r>
              <a:rPr lang="en-ZA" sz="1700">
                <a:latin typeface="Calibri"/>
                <a:ea typeface="Calibri"/>
                <a:cs typeface="Calibri"/>
                <a:sym typeface="Calibri"/>
              </a:rPr>
              <a:t>. It provides open access to supplementary research data files and links to their respective scholarly publications (e.g. theses, dissertations, papers et al) hosted on other platforms, such as OpenUCT.’ </a:t>
            </a:r>
            <a:endParaRPr sz="1700">
              <a:latin typeface="Calibri"/>
              <a:ea typeface="Calibri"/>
              <a:cs typeface="Calibri"/>
              <a:sym typeface="Calibri"/>
            </a:endParaRPr>
          </a:p>
        </p:txBody>
      </p:sp>
      <p:pic>
        <p:nvPicPr>
          <p:cNvPr id="360" name="Google Shape;360;p47">
            <a:hlinkClick r:id="rId11"/>
          </p:cNvPr>
          <p:cNvPicPr preferRelativeResize="0"/>
          <p:nvPr/>
        </p:nvPicPr>
        <p:blipFill rotWithShape="1">
          <a:blip r:embed="rId12">
            <a:alphaModFix/>
          </a:blip>
          <a:srcRect b="-53906" l="0" r="0" t="-53906"/>
          <a:stretch/>
        </p:blipFill>
        <p:spPr>
          <a:xfrm rot="5">
            <a:off x="82575" y="532588"/>
            <a:ext cx="586925" cy="359999"/>
          </a:xfrm>
          <a:prstGeom prst="rect">
            <a:avLst/>
          </a:prstGeom>
          <a:noFill/>
          <a:ln cap="flat" cmpd="sng" w="9525">
            <a:solidFill>
              <a:srgbClr val="4A86E8"/>
            </a:solidFill>
            <a:prstDash val="solid"/>
            <a:round/>
            <a:headEnd len="sm" w="sm" type="none"/>
            <a:tailEnd len="sm" w="sm" type="none"/>
          </a:ln>
        </p:spPr>
      </p:pic>
      <p:pic>
        <p:nvPicPr>
          <p:cNvPr id="361" name="Google Shape;361;p47">
            <a:hlinkClick r:id="rId13"/>
          </p:cNvPr>
          <p:cNvPicPr preferRelativeResize="0"/>
          <p:nvPr/>
        </p:nvPicPr>
        <p:blipFill rotWithShape="1">
          <a:blip r:embed="rId14">
            <a:alphaModFix/>
          </a:blip>
          <a:srcRect b="19332" l="0" r="0" t="19332"/>
          <a:stretch/>
        </p:blipFill>
        <p:spPr>
          <a:xfrm rot="5">
            <a:off x="82575" y="994350"/>
            <a:ext cx="586925" cy="359999"/>
          </a:xfrm>
          <a:prstGeom prst="rect">
            <a:avLst/>
          </a:prstGeom>
          <a:noFill/>
          <a:ln cap="flat" cmpd="sng" w="9525">
            <a:solidFill>
              <a:srgbClr val="4A86E8"/>
            </a:solidFill>
            <a:prstDash val="solid"/>
            <a:round/>
            <a:headEnd len="sm" w="sm" type="none"/>
            <a:tailEnd len="sm" w="sm" type="none"/>
          </a:ln>
        </p:spPr>
      </p:pic>
      <p:pic>
        <p:nvPicPr>
          <p:cNvPr id="362" name="Google Shape;362;p47">
            <a:hlinkClick r:id="rId15"/>
          </p:cNvPr>
          <p:cNvPicPr preferRelativeResize="0"/>
          <p:nvPr/>
        </p:nvPicPr>
        <p:blipFill>
          <a:blip r:embed="rId9">
            <a:alphaModFix/>
          </a:blip>
          <a:stretch>
            <a:fillRect/>
          </a:stretch>
        </p:blipFill>
        <p:spPr>
          <a:xfrm>
            <a:off x="6760795" y="4399960"/>
            <a:ext cx="1800000" cy="1101454"/>
          </a:xfrm>
          <a:prstGeom prst="rect">
            <a:avLst/>
          </a:prstGeom>
          <a:noFill/>
          <a:ln cap="flat" cmpd="sng" w="9525">
            <a:solidFill>
              <a:srgbClr val="4A86E8"/>
            </a:solidFill>
            <a:prstDash val="dot"/>
            <a:round/>
            <a:headEnd len="sm" w="sm" type="none"/>
            <a:tailEnd len="sm" w="sm" type="none"/>
          </a:ln>
        </p:spPr>
      </p:pic>
      <p:pic>
        <p:nvPicPr>
          <p:cNvPr id="363" name="Google Shape;363;p47">
            <a:hlinkClick r:id="rId16"/>
          </p:cNvPr>
          <p:cNvPicPr preferRelativeResize="0"/>
          <p:nvPr/>
        </p:nvPicPr>
        <p:blipFill rotWithShape="1">
          <a:blip r:embed="rId14">
            <a:alphaModFix/>
          </a:blip>
          <a:srcRect b="19397" l="0" r="0" t="19410"/>
          <a:stretch/>
        </p:blipFill>
        <p:spPr>
          <a:xfrm>
            <a:off x="4712075" y="4399951"/>
            <a:ext cx="1800000" cy="1101475"/>
          </a:xfrm>
          <a:prstGeom prst="rect">
            <a:avLst/>
          </a:prstGeom>
          <a:noFill/>
          <a:ln cap="flat" cmpd="sng" w="9525">
            <a:solidFill>
              <a:srgbClr val="4A86E8"/>
            </a:solidFill>
            <a:prstDash val="dot"/>
            <a:round/>
            <a:headEnd len="sm" w="sm" type="none"/>
            <a:tailEnd len="sm" w="sm" type="none"/>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7" name="Shape 367"/>
        <p:cNvGrpSpPr/>
        <p:nvPr/>
      </p:nvGrpSpPr>
      <p:grpSpPr>
        <a:xfrm>
          <a:off x="0" y="0"/>
          <a:ext cx="0" cy="0"/>
          <a:chOff x="0" y="0"/>
          <a:chExt cx="0" cy="0"/>
        </a:xfrm>
      </p:grpSpPr>
      <p:pic>
        <p:nvPicPr>
          <p:cNvPr id="368" name="Google Shape;368;p48"/>
          <p:cNvPicPr preferRelativeResize="0"/>
          <p:nvPr/>
        </p:nvPicPr>
        <p:blipFill rotWithShape="1">
          <a:blip r:embed="rId3">
            <a:alphaModFix/>
          </a:blip>
          <a:srcRect b="496" l="436" r="446" t="7481"/>
          <a:stretch/>
        </p:blipFill>
        <p:spPr>
          <a:xfrm>
            <a:off x="792000" y="502200"/>
            <a:ext cx="7560001" cy="5102451"/>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sp>
        <p:nvSpPr>
          <p:cNvPr id="369" name="Google Shape;369;p48"/>
          <p:cNvSpPr txBox="1"/>
          <p:nvPr/>
        </p:nvSpPr>
        <p:spPr>
          <a:xfrm>
            <a:off x="177207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lang="en-ZA" u="sng">
                <a:solidFill>
                  <a:schemeClr val="hlink"/>
                </a:solidFill>
                <a:latin typeface="Calibri"/>
                <a:ea typeface="Calibri"/>
                <a:cs typeface="Calibri"/>
                <a:sym typeface="Calibri"/>
                <a:hlinkClick r:id="rId4"/>
              </a:rPr>
              <a:t>https://zivahub.uct.ac.za/</a:t>
            </a:r>
            <a:r>
              <a:rPr lang="en-ZA">
                <a:latin typeface="Calibri"/>
                <a:ea typeface="Calibri"/>
                <a:cs typeface="Calibri"/>
                <a:sym typeface="Calibri"/>
              </a:rPr>
              <a:t> </a:t>
            </a:r>
            <a:endParaRPr>
              <a:latin typeface="Calibri"/>
              <a:ea typeface="Calibri"/>
              <a:cs typeface="Calibri"/>
              <a:sym typeface="Calibri"/>
            </a:endParaRPr>
          </a:p>
        </p:txBody>
      </p:sp>
      <p:sp>
        <p:nvSpPr>
          <p:cNvPr id="370" name="Google Shape;370;p48"/>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pic>
        <p:nvPicPr>
          <p:cNvPr id="371" name="Google Shape;371;p48">
            <a:hlinkClick r:id="rId5"/>
          </p:cNvPr>
          <p:cNvPicPr preferRelativeResize="0"/>
          <p:nvPr/>
        </p:nvPicPr>
        <p:blipFill>
          <a:blip r:embed="rId6">
            <a:alphaModFix/>
          </a:blip>
          <a:stretch>
            <a:fillRect/>
          </a:stretch>
        </p:blipFill>
        <p:spPr>
          <a:xfrm rot="6">
            <a:off x="82570" y="70810"/>
            <a:ext cx="586919" cy="360000"/>
          </a:xfrm>
          <a:prstGeom prst="rect">
            <a:avLst/>
          </a:prstGeom>
          <a:noFill/>
          <a:ln cap="flat" cmpd="sng" w="9525">
            <a:solidFill>
              <a:srgbClr val="4A86E8"/>
            </a:solidFill>
            <a:prstDash val="solid"/>
            <a:round/>
            <a:headEnd len="sm" w="sm" type="none"/>
            <a:tailEnd len="sm" w="sm" type="none"/>
          </a:ln>
        </p:spPr>
      </p:pic>
      <p:pic>
        <p:nvPicPr>
          <p:cNvPr id="372" name="Google Shape;372;p48">
            <a:hlinkClick r:id="rId7"/>
          </p:cNvPr>
          <p:cNvPicPr preferRelativeResize="0"/>
          <p:nvPr/>
        </p:nvPicPr>
        <p:blipFill>
          <a:blip r:embed="rId8">
            <a:alphaModFix amt="75000"/>
          </a:blip>
          <a:stretch>
            <a:fillRect/>
          </a:stretch>
        </p:blipFill>
        <p:spPr>
          <a:xfrm>
            <a:off x="7954792" y="0"/>
            <a:ext cx="1189209" cy="430800"/>
          </a:xfrm>
          <a:prstGeom prst="rect">
            <a:avLst/>
          </a:prstGeom>
          <a:noFill/>
          <a:ln>
            <a:noFill/>
          </a:ln>
        </p:spPr>
      </p:pic>
      <p:sp>
        <p:nvSpPr>
          <p:cNvPr id="373" name="Google Shape;373;p48"/>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ZivaHub</a:t>
            </a:r>
            <a:r>
              <a:rPr lang="en-ZA" sz="2200">
                <a:solidFill>
                  <a:schemeClr val="dk1"/>
                </a:solidFill>
                <a:latin typeface="Calibri"/>
                <a:ea typeface="Calibri"/>
                <a:cs typeface="Calibri"/>
                <a:sym typeface="Calibri"/>
              </a:rPr>
              <a:t> | Open Data UCT</a:t>
            </a:r>
            <a:endParaRPr b="1" sz="2200">
              <a:solidFill>
                <a:schemeClr val="dk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7" name="Shape 377"/>
        <p:cNvGrpSpPr/>
        <p:nvPr/>
      </p:nvGrpSpPr>
      <p:grpSpPr>
        <a:xfrm>
          <a:off x="0" y="0"/>
          <a:ext cx="0" cy="0"/>
          <a:chOff x="0" y="0"/>
          <a:chExt cx="0" cy="0"/>
        </a:xfrm>
      </p:grpSpPr>
      <p:pic>
        <p:nvPicPr>
          <p:cNvPr id="378" name="Google Shape;378;p49"/>
          <p:cNvPicPr preferRelativeResize="0"/>
          <p:nvPr/>
        </p:nvPicPr>
        <p:blipFill rotWithShape="1">
          <a:blip r:embed="rId3">
            <a:alphaModFix/>
          </a:blip>
          <a:srcRect b="9711" l="0" r="0" t="1683"/>
          <a:stretch/>
        </p:blipFill>
        <p:spPr>
          <a:xfrm>
            <a:off x="792000" y="507825"/>
            <a:ext cx="7560001" cy="5107436"/>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sp>
        <p:nvSpPr>
          <p:cNvPr id="379" name="Google Shape;379;p49"/>
          <p:cNvSpPr txBox="1"/>
          <p:nvPr/>
        </p:nvSpPr>
        <p:spPr>
          <a:xfrm>
            <a:off x="177207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lang="en-ZA" u="sng">
                <a:solidFill>
                  <a:schemeClr val="hlink"/>
                </a:solidFill>
                <a:latin typeface="Calibri"/>
                <a:ea typeface="Calibri"/>
                <a:cs typeface="Calibri"/>
                <a:sym typeface="Calibri"/>
                <a:hlinkClick r:id="rId4"/>
              </a:rPr>
              <a:t>https://zivahub.uct.ac.za/authors/</a:t>
            </a:r>
            <a:r>
              <a:rPr lang="en-ZA" u="sng">
                <a:solidFill>
                  <a:schemeClr val="hlink"/>
                </a:solidFill>
                <a:highlight>
                  <a:srgbClr val="FFFF00"/>
                </a:highlight>
                <a:latin typeface="Calibri"/>
                <a:ea typeface="Calibri"/>
                <a:cs typeface="Calibri"/>
                <a:sym typeface="Calibri"/>
                <a:hlinkClick r:id="rId5"/>
              </a:rPr>
              <a:t>Niklas_Zimmer/4472926</a:t>
            </a:r>
            <a:r>
              <a:rPr lang="en-ZA">
                <a:latin typeface="Calibri"/>
                <a:ea typeface="Calibri"/>
                <a:cs typeface="Calibri"/>
                <a:sym typeface="Calibri"/>
              </a:rPr>
              <a:t> </a:t>
            </a:r>
            <a:endParaRPr>
              <a:latin typeface="Calibri"/>
              <a:ea typeface="Calibri"/>
              <a:cs typeface="Calibri"/>
              <a:sym typeface="Calibri"/>
            </a:endParaRPr>
          </a:p>
        </p:txBody>
      </p:sp>
      <p:sp>
        <p:nvSpPr>
          <p:cNvPr id="380" name="Google Shape;380;p49"/>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pic>
        <p:nvPicPr>
          <p:cNvPr id="381" name="Google Shape;381;p49">
            <a:hlinkClick r:id="rId6"/>
          </p:cNvPr>
          <p:cNvPicPr preferRelativeResize="0"/>
          <p:nvPr/>
        </p:nvPicPr>
        <p:blipFill>
          <a:blip r:embed="rId7">
            <a:alphaModFix amt="75000"/>
          </a:blip>
          <a:stretch>
            <a:fillRect/>
          </a:stretch>
        </p:blipFill>
        <p:spPr>
          <a:xfrm>
            <a:off x="7954792" y="0"/>
            <a:ext cx="1189209" cy="430800"/>
          </a:xfrm>
          <a:prstGeom prst="rect">
            <a:avLst/>
          </a:prstGeom>
          <a:noFill/>
          <a:ln>
            <a:noFill/>
          </a:ln>
        </p:spPr>
      </p:pic>
      <p:sp>
        <p:nvSpPr>
          <p:cNvPr id="382" name="Google Shape;382;p49"/>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ZivaHub</a:t>
            </a:r>
            <a:r>
              <a:rPr lang="en-ZA" sz="2200">
                <a:solidFill>
                  <a:schemeClr val="dk1"/>
                </a:solidFill>
                <a:latin typeface="Calibri"/>
                <a:ea typeface="Calibri"/>
                <a:cs typeface="Calibri"/>
                <a:sym typeface="Calibri"/>
              </a:rPr>
              <a:t> | Open Data UCT</a:t>
            </a:r>
            <a:endParaRPr b="1" sz="2200">
              <a:solidFill>
                <a:schemeClr val="dk1"/>
              </a:solidFill>
              <a:latin typeface="Calibri"/>
              <a:ea typeface="Calibri"/>
              <a:cs typeface="Calibri"/>
              <a:sym typeface="Calibri"/>
            </a:endParaRPr>
          </a:p>
        </p:txBody>
      </p:sp>
      <p:pic>
        <p:nvPicPr>
          <p:cNvPr id="383" name="Google Shape;383;p49">
            <a:hlinkClick r:id="rId8"/>
          </p:cNvPr>
          <p:cNvPicPr preferRelativeResize="0"/>
          <p:nvPr/>
        </p:nvPicPr>
        <p:blipFill>
          <a:blip r:embed="rId9">
            <a:alphaModFix/>
          </a:blip>
          <a:stretch>
            <a:fillRect/>
          </a:stretch>
        </p:blipFill>
        <p:spPr>
          <a:xfrm rot="6">
            <a:off x="82570" y="70810"/>
            <a:ext cx="586919" cy="360000"/>
          </a:xfrm>
          <a:prstGeom prst="rect">
            <a:avLst/>
          </a:prstGeom>
          <a:noFill/>
          <a:ln cap="flat" cmpd="sng" w="9525">
            <a:solidFill>
              <a:srgbClr val="4A86E8"/>
            </a:solidFill>
            <a:prstDash val="solid"/>
            <a:round/>
            <a:headEnd len="sm" w="sm" type="none"/>
            <a:tailEnd len="sm" w="sm" type="none"/>
          </a:ln>
        </p:spPr>
      </p:pic>
      <p:sp>
        <p:nvSpPr>
          <p:cNvPr id="384" name="Google Shape;384;p49"/>
          <p:cNvSpPr/>
          <p:nvPr/>
        </p:nvSpPr>
        <p:spPr>
          <a:xfrm>
            <a:off x="2810825" y="1382550"/>
            <a:ext cx="2130300" cy="341400"/>
          </a:xfrm>
          <a:prstGeom prst="ellipse">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8" name="Shape 388"/>
        <p:cNvGrpSpPr/>
        <p:nvPr/>
      </p:nvGrpSpPr>
      <p:grpSpPr>
        <a:xfrm>
          <a:off x="0" y="0"/>
          <a:ext cx="0" cy="0"/>
          <a:chOff x="0" y="0"/>
          <a:chExt cx="0" cy="0"/>
        </a:xfrm>
      </p:grpSpPr>
      <p:pic>
        <p:nvPicPr>
          <p:cNvPr id="389" name="Google Shape;389;p50"/>
          <p:cNvPicPr preferRelativeResize="0"/>
          <p:nvPr/>
        </p:nvPicPr>
        <p:blipFill>
          <a:blip r:embed="rId3">
            <a:alphaModFix amt="10000"/>
          </a:blip>
          <a:stretch>
            <a:fillRect/>
          </a:stretch>
        </p:blipFill>
        <p:spPr>
          <a:xfrm>
            <a:off x="0" y="0"/>
            <a:ext cx="9144000" cy="5936101"/>
          </a:xfrm>
          <a:prstGeom prst="rect">
            <a:avLst/>
          </a:prstGeom>
          <a:noFill/>
          <a:ln>
            <a:noFill/>
          </a:ln>
        </p:spPr>
      </p:pic>
      <p:sp>
        <p:nvSpPr>
          <p:cNvPr id="390" name="Google Shape;390;p50"/>
          <p:cNvSpPr txBox="1"/>
          <p:nvPr/>
        </p:nvSpPr>
        <p:spPr>
          <a:xfrm>
            <a:off x="152400" y="905250"/>
            <a:ext cx="8839200" cy="741300"/>
          </a:xfrm>
          <a:prstGeom prst="rect">
            <a:avLst/>
          </a:prstGeom>
          <a:noFill/>
          <a:ln>
            <a:noFill/>
          </a:ln>
        </p:spPr>
        <p:txBody>
          <a:bodyPr anchorCtr="0" anchor="ctr" bIns="45700" lIns="91425" spcFirstLastPara="1" rIns="91425" wrap="square" tIns="45700">
            <a:noAutofit/>
          </a:bodyPr>
          <a:lstStyle/>
          <a:p>
            <a:pPr indent="0" lvl="0" marL="0" rtl="0" algn="l">
              <a:lnSpc>
                <a:spcPct val="115000"/>
              </a:lnSpc>
              <a:spcBef>
                <a:spcPts val="0"/>
              </a:spcBef>
              <a:spcAft>
                <a:spcPts val="0"/>
              </a:spcAft>
              <a:buNone/>
            </a:pPr>
            <a:r>
              <a:rPr lang="en-ZA" sz="1600">
                <a:solidFill>
                  <a:schemeClr val="dk1"/>
                </a:solidFill>
                <a:latin typeface="Calibri"/>
                <a:ea typeface="Calibri"/>
                <a:cs typeface="Calibri"/>
                <a:sym typeface="Calibri"/>
              </a:rPr>
              <a:t>Navigate to ‘My profile,’ click on ORCiD and follow the steps. Should you require further, more detailed guidance, please make use of our ZivaHub quick guide: ‘</a:t>
            </a:r>
            <a:r>
              <a:rPr lang="en-ZA" sz="1600" u="sng">
                <a:solidFill>
                  <a:schemeClr val="hlink"/>
                </a:solidFill>
                <a:latin typeface="Calibri"/>
                <a:ea typeface="Calibri"/>
                <a:cs typeface="Calibri"/>
                <a:sym typeface="Calibri"/>
                <a:hlinkClick r:id="rId4"/>
              </a:rPr>
              <a:t>Creating your User Profile</a:t>
            </a:r>
            <a:r>
              <a:rPr lang="en-ZA" sz="1600">
                <a:solidFill>
                  <a:schemeClr val="dk1"/>
                </a:solidFill>
                <a:latin typeface="Calibri"/>
                <a:ea typeface="Calibri"/>
                <a:cs typeface="Calibri"/>
                <a:sym typeface="Calibri"/>
              </a:rPr>
              <a:t>’</a:t>
            </a:r>
            <a:endParaRPr sz="1600">
              <a:solidFill>
                <a:schemeClr val="dk1"/>
              </a:solidFill>
              <a:latin typeface="Calibri"/>
              <a:ea typeface="Calibri"/>
              <a:cs typeface="Calibri"/>
              <a:sym typeface="Calibri"/>
            </a:endParaRPr>
          </a:p>
        </p:txBody>
      </p:sp>
      <p:pic>
        <p:nvPicPr>
          <p:cNvPr id="391" name="Google Shape;391;p50">
            <a:hlinkClick r:id="rId5"/>
          </p:cNvPr>
          <p:cNvPicPr preferRelativeResize="0"/>
          <p:nvPr/>
        </p:nvPicPr>
        <p:blipFill>
          <a:blip r:embed="rId6">
            <a:alphaModFix amt="50000"/>
          </a:blip>
          <a:stretch>
            <a:fillRect/>
          </a:stretch>
        </p:blipFill>
        <p:spPr>
          <a:xfrm>
            <a:off x="7954792" y="0"/>
            <a:ext cx="1189209" cy="430800"/>
          </a:xfrm>
          <a:prstGeom prst="rect">
            <a:avLst/>
          </a:prstGeom>
          <a:noFill/>
          <a:ln>
            <a:noFill/>
          </a:ln>
        </p:spPr>
      </p:pic>
      <p:pic>
        <p:nvPicPr>
          <p:cNvPr id="392" name="Google Shape;392;p50">
            <a:hlinkClick r:id="rId7"/>
          </p:cNvPr>
          <p:cNvPicPr preferRelativeResize="0"/>
          <p:nvPr/>
        </p:nvPicPr>
        <p:blipFill>
          <a:blip r:embed="rId8">
            <a:alphaModFix/>
          </a:blip>
          <a:stretch>
            <a:fillRect/>
          </a:stretch>
        </p:blipFill>
        <p:spPr>
          <a:xfrm rot="-6">
            <a:off x="837850" y="53547"/>
            <a:ext cx="692326" cy="692310"/>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sp>
        <p:nvSpPr>
          <p:cNvPr id="393" name="Google Shape;393;p50"/>
          <p:cNvSpPr txBox="1"/>
          <p:nvPr/>
        </p:nvSpPr>
        <p:spPr>
          <a:xfrm>
            <a:off x="1772050" y="616050"/>
            <a:ext cx="5606700" cy="289200"/>
          </a:xfrm>
          <a:prstGeom prst="rect">
            <a:avLst/>
          </a:prstGeom>
          <a:solidFill>
            <a:schemeClr val="lt1"/>
          </a:solidFill>
          <a:ln cap="flat" cmpd="sng" w="9525">
            <a:solidFill>
              <a:srgbClr val="0070C0"/>
            </a:solidFill>
            <a:prstDash val="solid"/>
            <a:round/>
            <a:headEnd len="sm" w="sm" type="none"/>
            <a:tailEnd len="sm" w="sm" type="none"/>
          </a:ln>
        </p:spPr>
        <p:txBody>
          <a:bodyPr anchorCtr="0" anchor="ctr" bIns="45700" lIns="91425" spcFirstLastPara="1" rIns="91425" wrap="square" tIns="45700">
            <a:noAutofit/>
          </a:bodyPr>
          <a:lstStyle/>
          <a:p>
            <a:pPr indent="0" lvl="0" marL="0" rtl="0" algn="ctr">
              <a:lnSpc>
                <a:spcPct val="115000"/>
              </a:lnSpc>
              <a:spcBef>
                <a:spcPts val="640"/>
              </a:spcBef>
              <a:spcAft>
                <a:spcPts val="0"/>
              </a:spcAft>
              <a:buClr>
                <a:schemeClr val="dk1"/>
              </a:buClr>
              <a:buSzPts val="1100"/>
              <a:buFont typeface="Arial"/>
              <a:buNone/>
            </a:pPr>
            <a:r>
              <a:rPr lang="en-ZA" sz="1200" u="sng">
                <a:solidFill>
                  <a:schemeClr val="hlink"/>
                </a:solidFill>
                <a:latin typeface="Calibri"/>
                <a:ea typeface="Calibri"/>
                <a:cs typeface="Calibri"/>
                <a:sym typeface="Calibri"/>
                <a:hlinkClick r:id="rId9"/>
              </a:rPr>
              <a:t>https://zivahub.uct.ac.za/account/profile</a:t>
            </a:r>
            <a:r>
              <a:rPr lang="en-ZA"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pic>
        <p:nvPicPr>
          <p:cNvPr id="394" name="Google Shape;394;p50"/>
          <p:cNvPicPr preferRelativeResize="0"/>
          <p:nvPr/>
        </p:nvPicPr>
        <p:blipFill rotWithShape="1">
          <a:blip r:embed="rId10">
            <a:alphaModFix/>
          </a:blip>
          <a:srcRect b="6437" l="0" r="0" t="0"/>
          <a:stretch/>
        </p:blipFill>
        <p:spPr>
          <a:xfrm>
            <a:off x="152400" y="1637300"/>
            <a:ext cx="8839198" cy="4118400"/>
          </a:xfrm>
          <a:prstGeom prst="rect">
            <a:avLst/>
          </a:prstGeom>
          <a:no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pic>
      <p:sp>
        <p:nvSpPr>
          <p:cNvPr id="395" name="Google Shape;395;p50"/>
          <p:cNvSpPr/>
          <p:nvPr/>
        </p:nvSpPr>
        <p:spPr>
          <a:xfrm rot="-60030">
            <a:off x="1606094" y="4389210"/>
            <a:ext cx="2370961" cy="599187"/>
          </a:xfrm>
          <a:prstGeom prst="ellipse">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96" name="Google Shape;396;p50"/>
          <p:cNvCxnSpPr>
            <a:stCxn id="395" idx="6"/>
          </p:cNvCxnSpPr>
          <p:nvPr/>
        </p:nvCxnSpPr>
        <p:spPr>
          <a:xfrm flipH="1" rot="10800000">
            <a:off x="3976875" y="2080303"/>
            <a:ext cx="4598700" cy="2587800"/>
          </a:xfrm>
          <a:prstGeom prst="straightConnector1">
            <a:avLst/>
          </a:prstGeom>
          <a:noFill/>
          <a:ln cap="flat" cmpd="sng" w="9525">
            <a:solidFill>
              <a:srgbClr val="FF0000"/>
            </a:solidFill>
            <a:prstDash val="solid"/>
            <a:round/>
            <a:headEnd len="med" w="med" type="triangle"/>
            <a:tailEnd len="med" w="med" type="oval"/>
          </a:ln>
        </p:spPr>
      </p:cxnSp>
      <p:pic>
        <p:nvPicPr>
          <p:cNvPr id="397" name="Google Shape;397;p50">
            <a:hlinkClick r:id="rId11"/>
          </p:cNvPr>
          <p:cNvPicPr preferRelativeResize="0"/>
          <p:nvPr/>
        </p:nvPicPr>
        <p:blipFill>
          <a:blip r:embed="rId12">
            <a:alphaModFix/>
          </a:blip>
          <a:stretch>
            <a:fillRect/>
          </a:stretch>
        </p:blipFill>
        <p:spPr>
          <a:xfrm>
            <a:off x="50150" y="53552"/>
            <a:ext cx="692319" cy="688800"/>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sp>
        <p:nvSpPr>
          <p:cNvPr id="398" name="Google Shape;398;p50"/>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sp>
        <p:nvSpPr>
          <p:cNvPr id="399" name="Google Shape;399;p50"/>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ZivaHub</a:t>
            </a:r>
            <a:r>
              <a:rPr lang="en-ZA" sz="2200">
                <a:solidFill>
                  <a:schemeClr val="dk1"/>
                </a:solidFill>
                <a:latin typeface="Calibri"/>
                <a:ea typeface="Calibri"/>
                <a:cs typeface="Calibri"/>
                <a:sym typeface="Calibri"/>
              </a:rPr>
              <a:t> &lt;&gt;</a:t>
            </a:r>
            <a:r>
              <a:rPr b="1" lang="en-ZA" sz="2200">
                <a:solidFill>
                  <a:schemeClr val="dk1"/>
                </a:solidFill>
                <a:latin typeface="Calibri"/>
                <a:ea typeface="Calibri"/>
                <a:cs typeface="Calibri"/>
                <a:sym typeface="Calibri"/>
              </a:rPr>
              <a:t> ORCiD</a:t>
            </a:r>
            <a:r>
              <a:rPr lang="en-ZA" sz="2200">
                <a:solidFill>
                  <a:schemeClr val="dk1"/>
                </a:solidFill>
                <a:latin typeface="Calibri"/>
                <a:ea typeface="Calibri"/>
                <a:cs typeface="Calibri"/>
                <a:sym typeface="Calibri"/>
              </a:rPr>
              <a:t> integration</a:t>
            </a:r>
            <a:endParaRPr sz="2200">
              <a:solidFill>
                <a:schemeClr val="dk1"/>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3" name="Shape 403"/>
        <p:cNvGrpSpPr/>
        <p:nvPr/>
      </p:nvGrpSpPr>
      <p:grpSpPr>
        <a:xfrm>
          <a:off x="0" y="0"/>
          <a:ext cx="0" cy="0"/>
          <a:chOff x="0" y="0"/>
          <a:chExt cx="0" cy="0"/>
        </a:xfrm>
      </p:grpSpPr>
      <p:sp>
        <p:nvSpPr>
          <p:cNvPr id="404" name="Google Shape;404;p51"/>
          <p:cNvSpPr txBox="1"/>
          <p:nvPr/>
        </p:nvSpPr>
        <p:spPr>
          <a:xfrm>
            <a:off x="177222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lang="en-ZA">
                <a:solidFill>
                  <a:schemeClr val="hlink"/>
                </a:solidFill>
                <a:uFill>
                  <a:noFill/>
                </a:uFill>
                <a:latin typeface="Calibri"/>
                <a:ea typeface="Calibri"/>
                <a:cs typeface="Calibri"/>
                <a:sym typeface="Calibri"/>
                <a:hlinkClick r:id="rId3"/>
              </a:rPr>
              <a:t>https://www.datacite.org/</a:t>
            </a:r>
            <a:r>
              <a:rPr lang="en-ZA">
                <a:latin typeface="Calibri"/>
                <a:ea typeface="Calibri"/>
                <a:cs typeface="Calibri"/>
                <a:sym typeface="Calibri"/>
              </a:rPr>
              <a:t> </a:t>
            </a:r>
            <a:endParaRPr>
              <a:latin typeface="Calibri"/>
              <a:ea typeface="Calibri"/>
              <a:cs typeface="Calibri"/>
              <a:sym typeface="Calibri"/>
            </a:endParaRPr>
          </a:p>
        </p:txBody>
      </p:sp>
      <p:sp>
        <p:nvSpPr>
          <p:cNvPr id="405" name="Google Shape;405;p51"/>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pic>
        <p:nvPicPr>
          <p:cNvPr id="406" name="Google Shape;406;p51">
            <a:hlinkClick r:id="rId4"/>
          </p:cNvPr>
          <p:cNvPicPr preferRelativeResize="0"/>
          <p:nvPr/>
        </p:nvPicPr>
        <p:blipFill>
          <a:blip r:embed="rId5">
            <a:alphaModFix amt="75000"/>
          </a:blip>
          <a:stretch>
            <a:fillRect/>
          </a:stretch>
        </p:blipFill>
        <p:spPr>
          <a:xfrm>
            <a:off x="7954792" y="0"/>
            <a:ext cx="1189209" cy="430800"/>
          </a:xfrm>
          <a:prstGeom prst="rect">
            <a:avLst/>
          </a:prstGeom>
          <a:noFill/>
          <a:ln>
            <a:noFill/>
          </a:ln>
        </p:spPr>
      </p:pic>
      <p:sp>
        <p:nvSpPr>
          <p:cNvPr id="407" name="Google Shape;407;p51"/>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DataCite</a:t>
            </a:r>
            <a:endParaRPr b="1" sz="2200">
              <a:solidFill>
                <a:schemeClr val="dk1"/>
              </a:solidFill>
              <a:latin typeface="Calibri"/>
              <a:ea typeface="Calibri"/>
              <a:cs typeface="Calibri"/>
              <a:sym typeface="Calibri"/>
            </a:endParaRPr>
          </a:p>
        </p:txBody>
      </p:sp>
      <p:sp>
        <p:nvSpPr>
          <p:cNvPr id="408" name="Google Shape;408;p51"/>
          <p:cNvSpPr txBox="1"/>
          <p:nvPr/>
        </p:nvSpPr>
        <p:spPr>
          <a:xfrm>
            <a:off x="1772075" y="848800"/>
            <a:ext cx="5607000" cy="3460200"/>
          </a:xfrm>
          <a:prstGeom prst="rect">
            <a:avLst/>
          </a:prstGeom>
          <a:solidFill>
            <a:srgbClr val="F3F3F3"/>
          </a:solidFill>
          <a:ln cap="flat" cmpd="sng" w="9525">
            <a:solidFill>
              <a:srgbClr val="9900FF"/>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rPr lang="en-ZA" sz="2400">
                <a:solidFill>
                  <a:schemeClr val="dk1"/>
                </a:solidFill>
                <a:latin typeface="Calibri"/>
                <a:ea typeface="Calibri"/>
                <a:cs typeface="Calibri"/>
                <a:sym typeface="Calibri"/>
              </a:rPr>
              <a:t>‘</a:t>
            </a:r>
            <a:r>
              <a:rPr b="1" lang="en-ZA" sz="2400">
                <a:solidFill>
                  <a:schemeClr val="dk1"/>
                </a:solidFill>
                <a:latin typeface="Calibri"/>
                <a:ea typeface="Calibri"/>
                <a:cs typeface="Calibri"/>
                <a:sym typeface="Calibri"/>
              </a:rPr>
              <a:t>DataCite</a:t>
            </a:r>
            <a:r>
              <a:rPr lang="en-ZA" sz="2400">
                <a:solidFill>
                  <a:schemeClr val="dk1"/>
                </a:solidFill>
                <a:latin typeface="Calibri"/>
                <a:ea typeface="Calibri"/>
                <a:cs typeface="Calibri"/>
                <a:sym typeface="Calibri"/>
              </a:rPr>
              <a:t> is a n</a:t>
            </a:r>
            <a:r>
              <a:rPr lang="en-ZA" sz="2400">
                <a:solidFill>
                  <a:schemeClr val="dk1"/>
                </a:solidFill>
                <a:latin typeface="Calibri"/>
                <a:ea typeface="Calibri"/>
                <a:cs typeface="Calibri"/>
                <a:sym typeface="Calibri"/>
              </a:rPr>
              <a:t>on-profit that supports the research process through assigning persistent identifiers (DOIs) to research objects. It also provides outreach and community-building activities with a focus on improving data-citation practices. Lastly, DataCite provides a data-focused search function for researchers to actively find open datasets.’</a:t>
            </a:r>
            <a:endParaRPr sz="2400">
              <a:latin typeface="Calibri"/>
              <a:ea typeface="Calibri"/>
              <a:cs typeface="Calibri"/>
              <a:sym typeface="Calibri"/>
            </a:endParaRPr>
          </a:p>
        </p:txBody>
      </p:sp>
      <p:pic>
        <p:nvPicPr>
          <p:cNvPr id="409" name="Google Shape;409;p51">
            <a:hlinkClick r:id="rId6"/>
          </p:cNvPr>
          <p:cNvPicPr preferRelativeResize="0"/>
          <p:nvPr/>
        </p:nvPicPr>
        <p:blipFill rotWithShape="1">
          <a:blip r:embed="rId7">
            <a:alphaModFix/>
          </a:blip>
          <a:srcRect b="0" l="-11544" r="-11532" t="0"/>
          <a:stretch/>
        </p:blipFill>
        <p:spPr>
          <a:xfrm>
            <a:off x="6760800" y="4399950"/>
            <a:ext cx="1800000" cy="1101475"/>
          </a:xfrm>
          <a:prstGeom prst="rect">
            <a:avLst/>
          </a:prstGeom>
          <a:noFill/>
          <a:ln cap="flat" cmpd="sng" w="9525">
            <a:solidFill>
              <a:srgbClr val="4A86E8"/>
            </a:solidFill>
            <a:prstDash val="dot"/>
            <a:round/>
            <a:headEnd len="sm" w="sm" type="none"/>
            <a:tailEnd len="sm" w="sm" type="none"/>
          </a:ln>
        </p:spPr>
      </p:pic>
      <p:pic>
        <p:nvPicPr>
          <p:cNvPr id="410" name="Google Shape;410;p51">
            <a:hlinkClick r:id="rId8"/>
          </p:cNvPr>
          <p:cNvPicPr preferRelativeResize="0"/>
          <p:nvPr/>
        </p:nvPicPr>
        <p:blipFill rotWithShape="1">
          <a:blip r:embed="rId9">
            <a:alphaModFix/>
          </a:blip>
          <a:srcRect b="-53906" l="0" r="0" t="-53906"/>
          <a:stretch/>
        </p:blipFill>
        <p:spPr>
          <a:xfrm rot="5">
            <a:off x="43625" y="35413"/>
            <a:ext cx="586925" cy="359999"/>
          </a:xfrm>
          <a:prstGeom prst="rect">
            <a:avLst/>
          </a:prstGeom>
          <a:noFill/>
          <a:ln cap="flat" cmpd="sng" w="9525">
            <a:solidFill>
              <a:srgbClr val="4A86E8"/>
            </a:solidFill>
            <a:prstDash val="solid"/>
            <a:round/>
            <a:headEnd len="sm" w="sm" type="none"/>
            <a:tailEnd len="sm" w="sm" type="none"/>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4" name="Shape 414"/>
        <p:cNvGrpSpPr/>
        <p:nvPr/>
      </p:nvGrpSpPr>
      <p:grpSpPr>
        <a:xfrm>
          <a:off x="0" y="0"/>
          <a:ext cx="0" cy="0"/>
          <a:chOff x="0" y="0"/>
          <a:chExt cx="0" cy="0"/>
        </a:xfrm>
      </p:grpSpPr>
      <p:pic>
        <p:nvPicPr>
          <p:cNvPr id="415" name="Google Shape;415;p52"/>
          <p:cNvPicPr preferRelativeResize="0"/>
          <p:nvPr/>
        </p:nvPicPr>
        <p:blipFill>
          <a:blip r:embed="rId3">
            <a:alphaModFix/>
          </a:blip>
          <a:stretch>
            <a:fillRect/>
          </a:stretch>
        </p:blipFill>
        <p:spPr>
          <a:xfrm>
            <a:off x="792000" y="576775"/>
            <a:ext cx="7559997" cy="4914000"/>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sp>
        <p:nvSpPr>
          <p:cNvPr id="416" name="Google Shape;416;p52"/>
          <p:cNvSpPr txBox="1"/>
          <p:nvPr/>
        </p:nvSpPr>
        <p:spPr>
          <a:xfrm>
            <a:off x="177222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lang="en-ZA">
                <a:solidFill>
                  <a:schemeClr val="hlink"/>
                </a:solidFill>
                <a:uFill>
                  <a:noFill/>
                </a:uFill>
                <a:latin typeface="Calibri"/>
                <a:ea typeface="Calibri"/>
                <a:cs typeface="Calibri"/>
                <a:sym typeface="Calibri"/>
                <a:hlinkClick r:id="rId4"/>
              </a:rPr>
              <a:t>https://www.datacite.org/</a:t>
            </a:r>
            <a:r>
              <a:rPr lang="en-ZA">
                <a:latin typeface="Calibri"/>
                <a:ea typeface="Calibri"/>
                <a:cs typeface="Calibri"/>
                <a:sym typeface="Calibri"/>
              </a:rPr>
              <a:t> </a:t>
            </a:r>
            <a:endParaRPr>
              <a:latin typeface="Calibri"/>
              <a:ea typeface="Calibri"/>
              <a:cs typeface="Calibri"/>
              <a:sym typeface="Calibri"/>
            </a:endParaRPr>
          </a:p>
        </p:txBody>
      </p:sp>
      <p:sp>
        <p:nvSpPr>
          <p:cNvPr id="417" name="Google Shape;417;p52"/>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pic>
        <p:nvPicPr>
          <p:cNvPr id="418" name="Google Shape;418;p52">
            <a:hlinkClick r:id="rId5"/>
          </p:cNvPr>
          <p:cNvPicPr preferRelativeResize="0"/>
          <p:nvPr/>
        </p:nvPicPr>
        <p:blipFill>
          <a:blip r:embed="rId6">
            <a:alphaModFix amt="75000"/>
          </a:blip>
          <a:stretch>
            <a:fillRect/>
          </a:stretch>
        </p:blipFill>
        <p:spPr>
          <a:xfrm>
            <a:off x="7954792" y="0"/>
            <a:ext cx="1189209" cy="430800"/>
          </a:xfrm>
          <a:prstGeom prst="rect">
            <a:avLst/>
          </a:prstGeom>
          <a:noFill/>
          <a:ln>
            <a:noFill/>
          </a:ln>
        </p:spPr>
      </p:pic>
      <p:sp>
        <p:nvSpPr>
          <p:cNvPr id="419" name="Google Shape;419;p52"/>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DataCite</a:t>
            </a:r>
            <a:endParaRPr b="1" sz="2200">
              <a:solidFill>
                <a:schemeClr val="dk1"/>
              </a:solidFill>
              <a:latin typeface="Calibri"/>
              <a:ea typeface="Calibri"/>
              <a:cs typeface="Calibri"/>
              <a:sym typeface="Calibri"/>
            </a:endParaRPr>
          </a:p>
        </p:txBody>
      </p:sp>
      <p:pic>
        <p:nvPicPr>
          <p:cNvPr id="420" name="Google Shape;420;p52">
            <a:hlinkClick r:id="rId7"/>
          </p:cNvPr>
          <p:cNvPicPr preferRelativeResize="0"/>
          <p:nvPr/>
        </p:nvPicPr>
        <p:blipFill rotWithShape="1">
          <a:blip r:embed="rId8">
            <a:alphaModFix/>
          </a:blip>
          <a:srcRect b="-53906" l="0" r="0" t="-53906"/>
          <a:stretch/>
        </p:blipFill>
        <p:spPr>
          <a:xfrm rot="5">
            <a:off x="43625" y="35413"/>
            <a:ext cx="586925" cy="359999"/>
          </a:xfrm>
          <a:prstGeom prst="rect">
            <a:avLst/>
          </a:prstGeom>
          <a:noFill/>
          <a:ln cap="flat" cmpd="sng" w="9525">
            <a:solidFill>
              <a:srgbClr val="4A86E8"/>
            </a:solidFill>
            <a:prstDash val="solid"/>
            <a:round/>
            <a:headEnd len="sm" w="sm" type="none"/>
            <a:tailEnd len="sm" w="sm" type="none"/>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4" name="Shape 424"/>
        <p:cNvGrpSpPr/>
        <p:nvPr/>
      </p:nvGrpSpPr>
      <p:grpSpPr>
        <a:xfrm>
          <a:off x="0" y="0"/>
          <a:ext cx="0" cy="0"/>
          <a:chOff x="0" y="0"/>
          <a:chExt cx="0" cy="0"/>
        </a:xfrm>
      </p:grpSpPr>
      <p:sp>
        <p:nvSpPr>
          <p:cNvPr id="425" name="Google Shape;425;p53"/>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sp>
        <p:nvSpPr>
          <p:cNvPr id="426" name="Google Shape;426;p53"/>
          <p:cNvSpPr txBox="1"/>
          <p:nvPr/>
        </p:nvSpPr>
        <p:spPr>
          <a:xfrm>
            <a:off x="177207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lang="en-ZA" sz="1000" u="sng">
                <a:solidFill>
                  <a:schemeClr val="hlink"/>
                </a:solidFill>
                <a:latin typeface="Calibri"/>
                <a:ea typeface="Calibri"/>
                <a:cs typeface="Calibri"/>
                <a:sym typeface="Calibri"/>
                <a:hlinkClick r:id="rId3"/>
              </a:rPr>
              <a:t>https://publons.freshdesk.com/support/solutions/articles/12000009179-how-does-publons-work-</a:t>
            </a:r>
            <a:r>
              <a:rPr lang="en-ZA" sz="1000">
                <a:latin typeface="Calibri"/>
                <a:ea typeface="Calibri"/>
                <a:cs typeface="Calibri"/>
                <a:sym typeface="Calibri"/>
              </a:rPr>
              <a:t> </a:t>
            </a:r>
            <a:endParaRPr sz="1000">
              <a:latin typeface="Calibri"/>
              <a:ea typeface="Calibri"/>
              <a:cs typeface="Calibri"/>
              <a:sym typeface="Calibri"/>
            </a:endParaRPr>
          </a:p>
        </p:txBody>
      </p:sp>
      <p:pic>
        <p:nvPicPr>
          <p:cNvPr id="427" name="Google Shape;427;p53">
            <a:hlinkClick r:id="rId4"/>
          </p:cNvPr>
          <p:cNvPicPr preferRelativeResize="0"/>
          <p:nvPr/>
        </p:nvPicPr>
        <p:blipFill>
          <a:blip r:embed="rId5">
            <a:alphaModFix/>
          </a:blip>
          <a:stretch>
            <a:fillRect/>
          </a:stretch>
        </p:blipFill>
        <p:spPr>
          <a:xfrm rot="81">
            <a:off x="7480784" y="4430177"/>
            <a:ext cx="1080000" cy="1080000"/>
          </a:xfrm>
          <a:prstGeom prst="rect">
            <a:avLst/>
          </a:prstGeom>
          <a:noFill/>
          <a:ln cap="flat" cmpd="sng" w="9525">
            <a:solidFill>
              <a:srgbClr val="4A86E8"/>
            </a:solidFill>
            <a:prstDash val="dot"/>
            <a:round/>
            <a:headEnd len="sm" w="sm" type="none"/>
            <a:tailEnd len="sm" w="sm" type="none"/>
          </a:ln>
        </p:spPr>
      </p:pic>
      <p:pic>
        <p:nvPicPr>
          <p:cNvPr id="428" name="Google Shape;428;p53">
            <a:hlinkClick r:id="rId6"/>
          </p:cNvPr>
          <p:cNvPicPr preferRelativeResize="0"/>
          <p:nvPr/>
        </p:nvPicPr>
        <p:blipFill>
          <a:blip r:embed="rId7">
            <a:alphaModFix amt="75000"/>
          </a:blip>
          <a:stretch>
            <a:fillRect/>
          </a:stretch>
        </p:blipFill>
        <p:spPr>
          <a:xfrm>
            <a:off x="7954792" y="0"/>
            <a:ext cx="1189209" cy="430800"/>
          </a:xfrm>
          <a:prstGeom prst="rect">
            <a:avLst/>
          </a:prstGeom>
          <a:noFill/>
          <a:ln>
            <a:noFill/>
          </a:ln>
        </p:spPr>
      </p:pic>
      <p:sp>
        <p:nvSpPr>
          <p:cNvPr id="429" name="Google Shape;429;p53"/>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Publons</a:t>
            </a:r>
            <a:r>
              <a:rPr lang="en-ZA" sz="2200">
                <a:solidFill>
                  <a:schemeClr val="dk1"/>
                </a:solidFill>
                <a:latin typeface="Calibri"/>
                <a:ea typeface="Calibri"/>
                <a:cs typeface="Calibri"/>
                <a:sym typeface="Calibri"/>
              </a:rPr>
              <a:t> (formerly </a:t>
            </a:r>
            <a:r>
              <a:rPr b="1" lang="en-ZA" sz="2200">
                <a:solidFill>
                  <a:schemeClr val="dk1"/>
                </a:solidFill>
                <a:latin typeface="Calibri"/>
                <a:ea typeface="Calibri"/>
                <a:cs typeface="Calibri"/>
                <a:sym typeface="Calibri"/>
              </a:rPr>
              <a:t>ResearcherID</a:t>
            </a:r>
            <a:r>
              <a:rPr lang="en-ZA" sz="2200">
                <a:solidFill>
                  <a:schemeClr val="dk1"/>
                </a:solidFill>
                <a:latin typeface="Calibri"/>
                <a:ea typeface="Calibri"/>
                <a:cs typeface="Calibri"/>
                <a:sym typeface="Calibri"/>
              </a:rPr>
              <a:t>)</a:t>
            </a:r>
            <a:endParaRPr b="1" sz="2200">
              <a:solidFill>
                <a:schemeClr val="dk1"/>
              </a:solidFill>
              <a:latin typeface="Calibri"/>
              <a:ea typeface="Calibri"/>
              <a:cs typeface="Calibri"/>
              <a:sym typeface="Calibri"/>
            </a:endParaRPr>
          </a:p>
        </p:txBody>
      </p:sp>
      <p:pic>
        <p:nvPicPr>
          <p:cNvPr id="430" name="Google Shape;430;p53">
            <a:hlinkClick r:id="rId8"/>
          </p:cNvPr>
          <p:cNvPicPr preferRelativeResize="0"/>
          <p:nvPr/>
        </p:nvPicPr>
        <p:blipFill>
          <a:blip r:embed="rId5">
            <a:alphaModFix/>
          </a:blip>
          <a:stretch>
            <a:fillRect/>
          </a:stretch>
        </p:blipFill>
        <p:spPr>
          <a:xfrm rot="14">
            <a:off x="34341" y="35402"/>
            <a:ext cx="360000" cy="360000"/>
          </a:xfrm>
          <a:prstGeom prst="rect">
            <a:avLst/>
          </a:prstGeom>
          <a:noFill/>
          <a:ln cap="flat" cmpd="sng" w="9525">
            <a:solidFill>
              <a:srgbClr val="4A86E8"/>
            </a:solidFill>
            <a:prstDash val="solid"/>
            <a:round/>
            <a:headEnd len="sm" w="sm" type="none"/>
            <a:tailEnd len="sm" w="sm" type="none"/>
          </a:ln>
        </p:spPr>
      </p:pic>
      <p:sp>
        <p:nvSpPr>
          <p:cNvPr id="431" name="Google Shape;431;p53"/>
          <p:cNvSpPr txBox="1"/>
          <p:nvPr/>
        </p:nvSpPr>
        <p:spPr>
          <a:xfrm>
            <a:off x="1772075" y="848800"/>
            <a:ext cx="5607000" cy="3360300"/>
          </a:xfrm>
          <a:prstGeom prst="rect">
            <a:avLst/>
          </a:prstGeom>
          <a:solidFill>
            <a:srgbClr val="F3F3F3"/>
          </a:solidFill>
          <a:ln cap="flat" cmpd="sng" w="9525">
            <a:solidFill>
              <a:srgbClr val="9900FF"/>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rPr lang="en-ZA" sz="2000">
                <a:solidFill>
                  <a:schemeClr val="dk1"/>
                </a:solidFill>
                <a:latin typeface="Calibri"/>
                <a:ea typeface="Calibri"/>
                <a:cs typeface="Calibri"/>
                <a:sym typeface="Calibri"/>
              </a:rPr>
              <a:t>‘Publons collects information about peer reviews and builds public reviewer profiles for participating reviewers. A </a:t>
            </a:r>
            <a:r>
              <a:rPr lang="en-ZA" sz="2000" u="sng">
                <a:solidFill>
                  <a:schemeClr val="hlink"/>
                </a:solidFill>
                <a:latin typeface="Calibri"/>
                <a:ea typeface="Calibri"/>
                <a:cs typeface="Calibri"/>
                <a:sym typeface="Calibri"/>
                <a:hlinkClick r:id="rId9"/>
              </a:rPr>
              <a:t>Publons profile</a:t>
            </a:r>
            <a:r>
              <a:rPr lang="en-ZA" sz="2000">
                <a:solidFill>
                  <a:schemeClr val="dk1"/>
                </a:solidFill>
                <a:latin typeface="Calibri"/>
                <a:ea typeface="Calibri"/>
                <a:cs typeface="Calibri"/>
                <a:sym typeface="Calibri"/>
              </a:rPr>
              <a:t> shows a researcher’s verified review history across all journals, without breaking reviewer anonymity. With Publons you can also get credit for your </a:t>
            </a:r>
            <a:r>
              <a:rPr lang="en-ZA" sz="2000" u="sng">
                <a:solidFill>
                  <a:schemeClr val="hlink"/>
                </a:solidFill>
                <a:latin typeface="Calibri"/>
                <a:ea typeface="Calibri"/>
                <a:cs typeface="Calibri"/>
                <a:sym typeface="Calibri"/>
                <a:hlinkClick r:id="rId10"/>
              </a:rPr>
              <a:t>work as handling editor</a:t>
            </a:r>
            <a:r>
              <a:rPr lang="en-ZA" sz="2000">
                <a:solidFill>
                  <a:schemeClr val="dk1"/>
                </a:solidFill>
                <a:latin typeface="Calibri"/>
                <a:ea typeface="Calibri"/>
                <a:cs typeface="Calibri"/>
                <a:sym typeface="Calibri"/>
              </a:rPr>
              <a:t> as well, and  you can follow and score </a:t>
            </a:r>
            <a:r>
              <a:rPr lang="en-ZA" sz="2000" u="sng">
                <a:solidFill>
                  <a:schemeClr val="hlink"/>
                </a:solidFill>
                <a:latin typeface="Calibri"/>
                <a:ea typeface="Calibri"/>
                <a:cs typeface="Calibri"/>
                <a:sym typeface="Calibri"/>
                <a:hlinkClick r:id="rId11"/>
              </a:rPr>
              <a:t>publications</a:t>
            </a:r>
            <a:r>
              <a:rPr lang="en-ZA" sz="2000">
                <a:solidFill>
                  <a:schemeClr val="dk1"/>
                </a:solidFill>
                <a:latin typeface="Calibri"/>
                <a:ea typeface="Calibri"/>
                <a:cs typeface="Calibri"/>
                <a:sym typeface="Calibri"/>
              </a:rPr>
              <a:t>, </a:t>
            </a:r>
            <a:r>
              <a:rPr lang="en-ZA" sz="2000" u="sng">
                <a:solidFill>
                  <a:schemeClr val="hlink"/>
                </a:solidFill>
                <a:latin typeface="Calibri"/>
                <a:ea typeface="Calibri"/>
                <a:cs typeface="Calibri"/>
                <a:sym typeface="Calibri"/>
                <a:hlinkClick r:id="rId12"/>
              </a:rPr>
              <a:t>endorse reviews</a:t>
            </a:r>
            <a:r>
              <a:rPr lang="en-ZA" sz="2000">
                <a:solidFill>
                  <a:schemeClr val="dk1"/>
                </a:solidFill>
                <a:latin typeface="Calibri"/>
                <a:ea typeface="Calibri"/>
                <a:cs typeface="Calibri"/>
                <a:sym typeface="Calibri"/>
              </a:rPr>
              <a:t>, and get a</a:t>
            </a:r>
            <a:r>
              <a:rPr lang="en-ZA" sz="2000" u="sng">
                <a:solidFill>
                  <a:schemeClr val="hlink"/>
                </a:solidFill>
                <a:latin typeface="Calibri"/>
                <a:ea typeface="Calibri"/>
                <a:cs typeface="Calibri"/>
                <a:sym typeface="Calibri"/>
                <a:hlinkClick r:id="rId13"/>
              </a:rPr>
              <a:t> verified peer review record</a:t>
            </a:r>
            <a:r>
              <a:rPr lang="en-ZA" sz="2000">
                <a:solidFill>
                  <a:schemeClr val="dk1"/>
                </a:solidFill>
                <a:latin typeface="Calibri"/>
                <a:ea typeface="Calibri"/>
                <a:cs typeface="Calibri"/>
                <a:sym typeface="Calibri"/>
              </a:rPr>
              <a:t> to include in job and grant applications.’</a:t>
            </a:r>
            <a:endParaRPr sz="2000">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5" name="Shape 435"/>
        <p:cNvGrpSpPr/>
        <p:nvPr/>
      </p:nvGrpSpPr>
      <p:grpSpPr>
        <a:xfrm>
          <a:off x="0" y="0"/>
          <a:ext cx="0" cy="0"/>
          <a:chOff x="0" y="0"/>
          <a:chExt cx="0" cy="0"/>
        </a:xfrm>
      </p:grpSpPr>
      <p:pic>
        <p:nvPicPr>
          <p:cNvPr id="436" name="Google Shape;436;p54"/>
          <p:cNvPicPr preferRelativeResize="0"/>
          <p:nvPr/>
        </p:nvPicPr>
        <p:blipFill rotWithShape="1">
          <a:blip r:embed="rId3">
            <a:alphaModFix/>
          </a:blip>
          <a:srcRect b="9269" l="0" r="0" t="2787"/>
          <a:stretch/>
        </p:blipFill>
        <p:spPr>
          <a:xfrm>
            <a:off x="792000" y="554612"/>
            <a:ext cx="7559998" cy="5019689"/>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sp>
        <p:nvSpPr>
          <p:cNvPr id="437" name="Google Shape;437;p54"/>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sp>
        <p:nvSpPr>
          <p:cNvPr id="438" name="Google Shape;438;p54"/>
          <p:cNvSpPr/>
          <p:nvPr/>
        </p:nvSpPr>
        <p:spPr>
          <a:xfrm>
            <a:off x="2191175" y="4815525"/>
            <a:ext cx="2424000" cy="430800"/>
          </a:xfrm>
          <a:prstGeom prst="ellipse">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39" name="Google Shape;439;p54"/>
          <p:cNvCxnSpPr>
            <a:stCxn id="438" idx="1"/>
            <a:endCxn id="440" idx="2"/>
          </p:cNvCxnSpPr>
          <p:nvPr/>
        </p:nvCxnSpPr>
        <p:spPr>
          <a:xfrm rot="10800000">
            <a:off x="1632362" y="2946014"/>
            <a:ext cx="913800" cy="1932600"/>
          </a:xfrm>
          <a:prstGeom prst="straightConnector1">
            <a:avLst/>
          </a:prstGeom>
          <a:noFill/>
          <a:ln cap="flat" cmpd="sng" w="9525">
            <a:solidFill>
              <a:srgbClr val="FF0000"/>
            </a:solidFill>
            <a:prstDash val="solid"/>
            <a:round/>
            <a:headEnd len="med" w="med" type="triangle"/>
            <a:tailEnd len="med" w="med" type="oval"/>
          </a:ln>
        </p:spPr>
      </p:cxnSp>
      <p:sp>
        <p:nvSpPr>
          <p:cNvPr id="441" name="Google Shape;441;p54"/>
          <p:cNvSpPr txBox="1"/>
          <p:nvPr/>
        </p:nvSpPr>
        <p:spPr>
          <a:xfrm>
            <a:off x="177207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lang="en-ZA" u="sng">
                <a:solidFill>
                  <a:schemeClr val="hlink"/>
                </a:solidFill>
                <a:latin typeface="Calibri"/>
                <a:ea typeface="Calibri"/>
                <a:cs typeface="Calibri"/>
                <a:sym typeface="Calibri"/>
                <a:hlinkClick r:id="rId4"/>
              </a:rPr>
              <a:t>https://publons.com/account/login/</a:t>
            </a:r>
            <a:r>
              <a:rPr lang="en-ZA">
                <a:latin typeface="Calibri"/>
                <a:ea typeface="Calibri"/>
                <a:cs typeface="Calibri"/>
                <a:sym typeface="Calibri"/>
              </a:rPr>
              <a:t> </a:t>
            </a:r>
            <a:endParaRPr>
              <a:latin typeface="Calibri"/>
              <a:ea typeface="Calibri"/>
              <a:cs typeface="Calibri"/>
              <a:sym typeface="Calibri"/>
            </a:endParaRPr>
          </a:p>
        </p:txBody>
      </p:sp>
      <p:sp>
        <p:nvSpPr>
          <p:cNvPr id="440" name="Google Shape;440;p54"/>
          <p:cNvSpPr txBox="1"/>
          <p:nvPr/>
        </p:nvSpPr>
        <p:spPr>
          <a:xfrm rot="-242498">
            <a:off x="94851" y="2370566"/>
            <a:ext cx="3034847" cy="576183"/>
          </a:xfrm>
          <a:prstGeom prst="rect">
            <a:avLst/>
          </a:prstGeom>
          <a:solidFill>
            <a:srgbClr val="EFEFEF"/>
          </a:solidFill>
          <a:ln cap="flat" cmpd="sng" w="9525">
            <a:solidFill>
              <a:srgbClr val="4A86E8"/>
            </a:solidFill>
            <a:prstDash val="dot"/>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ZA" sz="1900">
                <a:solidFill>
                  <a:srgbClr val="FF0000"/>
                </a:solidFill>
                <a:highlight>
                  <a:srgbClr val="FFFF00"/>
                </a:highlight>
                <a:latin typeface="Calibri"/>
                <a:ea typeface="Calibri"/>
                <a:cs typeface="Calibri"/>
                <a:sym typeface="Calibri"/>
              </a:rPr>
              <a:t>... </a:t>
            </a:r>
            <a:r>
              <a:rPr i="1" lang="en-ZA" sz="1900">
                <a:solidFill>
                  <a:srgbClr val="FF0000"/>
                </a:solidFill>
                <a:highlight>
                  <a:srgbClr val="FFFF00"/>
                </a:highlight>
                <a:latin typeface="Calibri"/>
                <a:ea typeface="Calibri"/>
                <a:cs typeface="Calibri"/>
                <a:sym typeface="Calibri"/>
              </a:rPr>
              <a:t>machine-readable </a:t>
            </a:r>
            <a:r>
              <a:rPr lang="en-ZA" sz="1900">
                <a:solidFill>
                  <a:srgbClr val="FF0000"/>
                </a:solidFill>
                <a:highlight>
                  <a:srgbClr val="FFFF00"/>
                </a:highlight>
                <a:latin typeface="Calibri"/>
                <a:ea typeface="Calibri"/>
                <a:cs typeface="Calibri"/>
                <a:sym typeface="Calibri"/>
              </a:rPr>
              <a:t>profiles </a:t>
            </a:r>
            <a:endParaRPr i="1" sz="1900">
              <a:solidFill>
                <a:srgbClr val="FF0000"/>
              </a:solidFill>
              <a:highlight>
                <a:srgbClr val="FFFF00"/>
              </a:highlight>
              <a:latin typeface="Calibri"/>
              <a:ea typeface="Calibri"/>
              <a:cs typeface="Calibri"/>
              <a:sym typeface="Calibri"/>
            </a:endParaRPr>
          </a:p>
        </p:txBody>
      </p:sp>
      <p:pic>
        <p:nvPicPr>
          <p:cNvPr id="442" name="Google Shape;442;p54">
            <a:hlinkClick r:id="rId5"/>
          </p:cNvPr>
          <p:cNvPicPr preferRelativeResize="0"/>
          <p:nvPr/>
        </p:nvPicPr>
        <p:blipFill>
          <a:blip r:embed="rId6">
            <a:alphaModFix amt="75000"/>
          </a:blip>
          <a:stretch>
            <a:fillRect/>
          </a:stretch>
        </p:blipFill>
        <p:spPr>
          <a:xfrm>
            <a:off x="7954792" y="0"/>
            <a:ext cx="1189209" cy="430800"/>
          </a:xfrm>
          <a:prstGeom prst="rect">
            <a:avLst/>
          </a:prstGeom>
          <a:noFill/>
          <a:ln>
            <a:noFill/>
          </a:ln>
        </p:spPr>
      </p:pic>
      <p:sp>
        <p:nvSpPr>
          <p:cNvPr id="443" name="Google Shape;443;p54"/>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Publons</a:t>
            </a:r>
            <a:r>
              <a:rPr lang="en-ZA" sz="2200">
                <a:solidFill>
                  <a:schemeClr val="dk1"/>
                </a:solidFill>
                <a:latin typeface="Calibri"/>
                <a:ea typeface="Calibri"/>
                <a:cs typeface="Calibri"/>
                <a:sym typeface="Calibri"/>
              </a:rPr>
              <a:t> (formerly </a:t>
            </a:r>
            <a:r>
              <a:rPr b="1" lang="en-ZA" sz="2200">
                <a:solidFill>
                  <a:schemeClr val="dk1"/>
                </a:solidFill>
                <a:latin typeface="Calibri"/>
                <a:ea typeface="Calibri"/>
                <a:cs typeface="Calibri"/>
                <a:sym typeface="Calibri"/>
              </a:rPr>
              <a:t>ResearcherID</a:t>
            </a:r>
            <a:r>
              <a:rPr lang="en-ZA" sz="2200">
                <a:solidFill>
                  <a:schemeClr val="dk1"/>
                </a:solidFill>
                <a:latin typeface="Calibri"/>
                <a:ea typeface="Calibri"/>
                <a:cs typeface="Calibri"/>
                <a:sym typeface="Calibri"/>
              </a:rPr>
              <a:t>)</a:t>
            </a:r>
            <a:endParaRPr b="1" sz="2200">
              <a:solidFill>
                <a:schemeClr val="dk1"/>
              </a:solidFill>
              <a:latin typeface="Calibri"/>
              <a:ea typeface="Calibri"/>
              <a:cs typeface="Calibri"/>
              <a:sym typeface="Calibri"/>
            </a:endParaRPr>
          </a:p>
        </p:txBody>
      </p:sp>
      <p:pic>
        <p:nvPicPr>
          <p:cNvPr id="444" name="Google Shape;444;p54">
            <a:hlinkClick r:id="rId7"/>
          </p:cNvPr>
          <p:cNvPicPr preferRelativeResize="0"/>
          <p:nvPr/>
        </p:nvPicPr>
        <p:blipFill>
          <a:blip r:embed="rId8">
            <a:alphaModFix/>
          </a:blip>
          <a:stretch>
            <a:fillRect/>
          </a:stretch>
        </p:blipFill>
        <p:spPr>
          <a:xfrm rot="14">
            <a:off x="34341" y="35402"/>
            <a:ext cx="360000" cy="360000"/>
          </a:xfrm>
          <a:prstGeom prst="rect">
            <a:avLst/>
          </a:prstGeom>
          <a:noFill/>
          <a:ln cap="flat" cmpd="sng" w="9525">
            <a:solidFill>
              <a:srgbClr val="4A86E8"/>
            </a:solidFill>
            <a:prstDash val="solid"/>
            <a:round/>
            <a:headEnd len="sm" w="sm" type="none"/>
            <a:tailEnd len="sm" w="sm" type="none"/>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8" name="Shape 448"/>
        <p:cNvGrpSpPr/>
        <p:nvPr/>
      </p:nvGrpSpPr>
      <p:grpSpPr>
        <a:xfrm>
          <a:off x="0" y="0"/>
          <a:ext cx="0" cy="0"/>
          <a:chOff x="0" y="0"/>
          <a:chExt cx="0" cy="0"/>
        </a:xfrm>
      </p:grpSpPr>
      <p:pic>
        <p:nvPicPr>
          <p:cNvPr id="449" name="Google Shape;449;p55"/>
          <p:cNvPicPr preferRelativeResize="0"/>
          <p:nvPr/>
        </p:nvPicPr>
        <p:blipFill rotWithShape="1">
          <a:blip r:embed="rId3">
            <a:alphaModFix/>
          </a:blip>
          <a:srcRect b="7940" l="0" r="0" t="3344"/>
          <a:stretch/>
        </p:blipFill>
        <p:spPr>
          <a:xfrm>
            <a:off x="792000" y="567300"/>
            <a:ext cx="7559998" cy="5002502"/>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sp>
        <p:nvSpPr>
          <p:cNvPr id="450" name="Google Shape;450;p55"/>
          <p:cNvSpPr txBox="1"/>
          <p:nvPr/>
        </p:nvSpPr>
        <p:spPr>
          <a:xfrm>
            <a:off x="177207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lang="en-ZA" u="sng">
                <a:solidFill>
                  <a:schemeClr val="hlink"/>
                </a:solidFill>
                <a:latin typeface="Calibri"/>
                <a:ea typeface="Calibri"/>
                <a:cs typeface="Calibri"/>
                <a:sym typeface="Calibri"/>
                <a:hlinkClick r:id="rId4"/>
              </a:rPr>
              <a:t>https://publons.com/researcher/</a:t>
            </a:r>
            <a:r>
              <a:rPr lang="en-ZA" u="sng">
                <a:solidFill>
                  <a:schemeClr val="hlink"/>
                </a:solidFill>
                <a:highlight>
                  <a:srgbClr val="FFFF00"/>
                </a:highlight>
                <a:latin typeface="Calibri"/>
                <a:ea typeface="Calibri"/>
                <a:cs typeface="Calibri"/>
                <a:sym typeface="Calibri"/>
                <a:hlinkClick r:id="rId5"/>
              </a:rPr>
              <a:t>2284248/niklas-c-zimmer/</a:t>
            </a:r>
            <a:r>
              <a:rPr lang="en-ZA">
                <a:highlight>
                  <a:srgbClr val="FFFF00"/>
                </a:highlight>
                <a:latin typeface="Calibri"/>
                <a:ea typeface="Calibri"/>
                <a:cs typeface="Calibri"/>
                <a:sym typeface="Calibri"/>
              </a:rPr>
              <a:t> </a:t>
            </a:r>
            <a:endParaRPr>
              <a:highlight>
                <a:srgbClr val="FFFF00"/>
              </a:highlight>
              <a:latin typeface="Calibri"/>
              <a:ea typeface="Calibri"/>
              <a:cs typeface="Calibri"/>
              <a:sym typeface="Calibri"/>
            </a:endParaRPr>
          </a:p>
        </p:txBody>
      </p:sp>
      <p:sp>
        <p:nvSpPr>
          <p:cNvPr id="451" name="Google Shape;451;p55"/>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pic>
        <p:nvPicPr>
          <p:cNvPr id="452" name="Google Shape;452;p55">
            <a:hlinkClick r:id="rId6"/>
          </p:cNvPr>
          <p:cNvPicPr preferRelativeResize="0"/>
          <p:nvPr/>
        </p:nvPicPr>
        <p:blipFill>
          <a:blip r:embed="rId7">
            <a:alphaModFix/>
          </a:blip>
          <a:stretch>
            <a:fillRect/>
          </a:stretch>
        </p:blipFill>
        <p:spPr>
          <a:xfrm rot="14">
            <a:off x="34341" y="35402"/>
            <a:ext cx="360000" cy="360000"/>
          </a:xfrm>
          <a:prstGeom prst="rect">
            <a:avLst/>
          </a:prstGeom>
          <a:noFill/>
          <a:ln cap="flat" cmpd="sng" w="9525">
            <a:solidFill>
              <a:srgbClr val="4A86E8"/>
            </a:solidFill>
            <a:prstDash val="solid"/>
            <a:round/>
            <a:headEnd len="sm" w="sm" type="none"/>
            <a:tailEnd len="sm" w="sm" type="none"/>
          </a:ln>
        </p:spPr>
      </p:pic>
      <p:pic>
        <p:nvPicPr>
          <p:cNvPr id="453" name="Google Shape;453;p55">
            <a:hlinkClick r:id="rId8"/>
          </p:cNvPr>
          <p:cNvPicPr preferRelativeResize="0"/>
          <p:nvPr/>
        </p:nvPicPr>
        <p:blipFill>
          <a:blip r:embed="rId9">
            <a:alphaModFix amt="75000"/>
          </a:blip>
          <a:stretch>
            <a:fillRect/>
          </a:stretch>
        </p:blipFill>
        <p:spPr>
          <a:xfrm>
            <a:off x="7954792" y="0"/>
            <a:ext cx="1189209" cy="430800"/>
          </a:xfrm>
          <a:prstGeom prst="rect">
            <a:avLst/>
          </a:prstGeom>
          <a:noFill/>
          <a:ln>
            <a:noFill/>
          </a:ln>
        </p:spPr>
      </p:pic>
      <p:sp>
        <p:nvSpPr>
          <p:cNvPr id="454" name="Google Shape;454;p55"/>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Publons</a:t>
            </a:r>
            <a:r>
              <a:rPr lang="en-ZA" sz="2200">
                <a:solidFill>
                  <a:schemeClr val="dk1"/>
                </a:solidFill>
                <a:latin typeface="Calibri"/>
                <a:ea typeface="Calibri"/>
                <a:cs typeface="Calibri"/>
                <a:sym typeface="Calibri"/>
              </a:rPr>
              <a:t> (formerly </a:t>
            </a:r>
            <a:r>
              <a:rPr b="1" lang="en-ZA" sz="2200">
                <a:solidFill>
                  <a:schemeClr val="dk1"/>
                </a:solidFill>
                <a:latin typeface="Calibri"/>
                <a:ea typeface="Calibri"/>
                <a:cs typeface="Calibri"/>
                <a:sym typeface="Calibri"/>
              </a:rPr>
              <a:t>ResearcherID</a:t>
            </a:r>
            <a:r>
              <a:rPr lang="en-ZA" sz="2200">
                <a:solidFill>
                  <a:schemeClr val="dk1"/>
                </a:solidFill>
                <a:latin typeface="Calibri"/>
                <a:ea typeface="Calibri"/>
                <a:cs typeface="Calibri"/>
                <a:sym typeface="Calibri"/>
              </a:rPr>
              <a:t>)</a:t>
            </a:r>
            <a:endParaRPr b="1" sz="2200">
              <a:solidFill>
                <a:schemeClr val="dk1"/>
              </a:solidFill>
              <a:latin typeface="Calibri"/>
              <a:ea typeface="Calibri"/>
              <a:cs typeface="Calibri"/>
              <a:sym typeface="Calibri"/>
            </a:endParaRPr>
          </a:p>
        </p:txBody>
      </p:sp>
      <p:sp>
        <p:nvSpPr>
          <p:cNvPr id="455" name="Google Shape;455;p55"/>
          <p:cNvSpPr/>
          <p:nvPr/>
        </p:nvSpPr>
        <p:spPr>
          <a:xfrm>
            <a:off x="3888700" y="4064650"/>
            <a:ext cx="1044000" cy="341400"/>
          </a:xfrm>
          <a:prstGeom prst="ellipse">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6" name="Google Shape;456;p55"/>
          <p:cNvSpPr/>
          <p:nvPr/>
        </p:nvSpPr>
        <p:spPr>
          <a:xfrm>
            <a:off x="5619800" y="1772600"/>
            <a:ext cx="1044000" cy="341400"/>
          </a:xfrm>
          <a:prstGeom prst="ellipse">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4" name="Shape 254"/>
        <p:cNvGrpSpPr/>
        <p:nvPr/>
      </p:nvGrpSpPr>
      <p:grpSpPr>
        <a:xfrm>
          <a:off x="0" y="0"/>
          <a:ext cx="0" cy="0"/>
          <a:chOff x="0" y="0"/>
          <a:chExt cx="0" cy="0"/>
        </a:xfrm>
      </p:grpSpPr>
      <p:sp>
        <p:nvSpPr>
          <p:cNvPr id="255" name="Google Shape;255;p38"/>
          <p:cNvSpPr txBox="1"/>
          <p:nvPr/>
        </p:nvSpPr>
        <p:spPr>
          <a:xfrm>
            <a:off x="75" y="0"/>
            <a:ext cx="9144000" cy="5953500"/>
          </a:xfrm>
          <a:prstGeom prst="rect">
            <a:avLst/>
          </a:prstGeom>
          <a:solidFill>
            <a:srgbClr val="999999"/>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p38"/>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a:t>
            </a:r>
            <a:r>
              <a:rPr lang="en-ZA" sz="1050">
                <a:solidFill>
                  <a:srgbClr val="595959"/>
                </a:solidFill>
              </a:rPr>
              <a:t>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pic>
        <p:nvPicPr>
          <p:cNvPr id="257" name="Google Shape;257;p38">
            <a:hlinkClick r:id="rId3"/>
          </p:cNvPr>
          <p:cNvPicPr preferRelativeResize="0"/>
          <p:nvPr/>
        </p:nvPicPr>
        <p:blipFill>
          <a:blip r:embed="rId4">
            <a:alphaModFix/>
          </a:blip>
          <a:stretch>
            <a:fillRect/>
          </a:stretch>
        </p:blipFill>
        <p:spPr>
          <a:xfrm rot="-171452">
            <a:off x="7662911" y="62691"/>
            <a:ext cx="1391144" cy="895376"/>
          </a:xfrm>
          <a:prstGeom prst="rect">
            <a:avLst/>
          </a:prstGeom>
          <a:noFill/>
          <a:ln cap="flat" cmpd="sng" w="9525">
            <a:solidFill>
              <a:srgbClr val="4A86E8"/>
            </a:solidFill>
            <a:prstDash val="dot"/>
            <a:round/>
            <a:headEnd len="sm" w="sm" type="none"/>
            <a:tailEnd len="sm" w="sm" type="none"/>
          </a:ln>
        </p:spPr>
      </p:pic>
      <p:pic>
        <p:nvPicPr>
          <p:cNvPr id="258" name="Google Shape;258;p38">
            <a:hlinkClick r:id="rId5"/>
          </p:cNvPr>
          <p:cNvPicPr preferRelativeResize="0"/>
          <p:nvPr/>
        </p:nvPicPr>
        <p:blipFill rotWithShape="1">
          <a:blip r:embed="rId6">
            <a:alphaModFix/>
          </a:blip>
          <a:srcRect b="0" l="0" r="0" t="0"/>
          <a:stretch/>
        </p:blipFill>
        <p:spPr>
          <a:xfrm rot="-114300">
            <a:off x="920988" y="1906591"/>
            <a:ext cx="980937" cy="934393"/>
          </a:xfrm>
          <a:prstGeom prst="rect">
            <a:avLst/>
          </a:prstGeom>
          <a:noFill/>
          <a:ln cap="flat" cmpd="sng" w="9525">
            <a:solidFill>
              <a:srgbClr val="4A86E8"/>
            </a:solidFill>
            <a:prstDash val="dot"/>
            <a:round/>
            <a:headEnd len="sm" w="sm" type="none"/>
            <a:tailEnd len="sm" w="sm" type="none"/>
          </a:ln>
        </p:spPr>
      </p:pic>
      <p:pic>
        <p:nvPicPr>
          <p:cNvPr id="259" name="Google Shape;259;p38">
            <a:hlinkClick r:id="rId7"/>
          </p:cNvPr>
          <p:cNvPicPr preferRelativeResize="0"/>
          <p:nvPr/>
        </p:nvPicPr>
        <p:blipFill>
          <a:blip r:embed="rId8">
            <a:alphaModFix/>
          </a:blip>
          <a:stretch>
            <a:fillRect/>
          </a:stretch>
        </p:blipFill>
        <p:spPr>
          <a:xfrm rot="114296">
            <a:off x="4442445" y="987437"/>
            <a:ext cx="1349658" cy="889493"/>
          </a:xfrm>
          <a:prstGeom prst="rect">
            <a:avLst/>
          </a:prstGeom>
          <a:noFill/>
          <a:ln cap="flat" cmpd="sng" w="9525">
            <a:solidFill>
              <a:srgbClr val="4A86E8"/>
            </a:solidFill>
            <a:prstDash val="dot"/>
            <a:round/>
            <a:headEnd len="sm" w="sm" type="none"/>
            <a:tailEnd len="sm" w="sm" type="none"/>
          </a:ln>
        </p:spPr>
      </p:pic>
      <p:pic>
        <p:nvPicPr>
          <p:cNvPr id="260" name="Google Shape;260;p38"/>
          <p:cNvPicPr preferRelativeResize="0"/>
          <p:nvPr/>
        </p:nvPicPr>
        <p:blipFill>
          <a:blip r:embed="rId9">
            <a:alphaModFix/>
          </a:blip>
          <a:stretch>
            <a:fillRect/>
          </a:stretch>
        </p:blipFill>
        <p:spPr>
          <a:xfrm rot="-114295">
            <a:off x="6357680" y="845095"/>
            <a:ext cx="970964" cy="941988"/>
          </a:xfrm>
          <a:prstGeom prst="rect">
            <a:avLst/>
          </a:prstGeom>
          <a:noFill/>
          <a:ln cap="flat" cmpd="sng" w="9525">
            <a:solidFill>
              <a:srgbClr val="4A86E8"/>
            </a:solidFill>
            <a:prstDash val="dot"/>
            <a:round/>
            <a:headEnd len="sm" w="sm" type="none"/>
            <a:tailEnd len="sm" w="sm" type="none"/>
          </a:ln>
        </p:spPr>
      </p:pic>
      <p:pic>
        <p:nvPicPr>
          <p:cNvPr id="261" name="Google Shape;261;p38">
            <a:hlinkClick r:id="rId10"/>
          </p:cNvPr>
          <p:cNvPicPr preferRelativeResize="0"/>
          <p:nvPr/>
        </p:nvPicPr>
        <p:blipFill>
          <a:blip r:embed="rId11">
            <a:alphaModFix/>
          </a:blip>
          <a:stretch>
            <a:fillRect/>
          </a:stretch>
        </p:blipFill>
        <p:spPr>
          <a:xfrm rot="102486">
            <a:off x="8200282" y="3717020"/>
            <a:ext cx="986932" cy="940243"/>
          </a:xfrm>
          <a:prstGeom prst="rect">
            <a:avLst/>
          </a:prstGeom>
          <a:noFill/>
          <a:ln cap="flat" cmpd="sng" w="9525">
            <a:solidFill>
              <a:srgbClr val="4A86E8"/>
            </a:solidFill>
            <a:prstDash val="dot"/>
            <a:round/>
            <a:headEnd len="sm" w="sm" type="none"/>
            <a:tailEnd len="sm" w="sm" type="none"/>
          </a:ln>
        </p:spPr>
      </p:pic>
      <p:pic>
        <p:nvPicPr>
          <p:cNvPr id="262" name="Google Shape;262;p38">
            <a:hlinkClick r:id="rId12"/>
          </p:cNvPr>
          <p:cNvPicPr preferRelativeResize="0"/>
          <p:nvPr/>
        </p:nvPicPr>
        <p:blipFill>
          <a:blip r:embed="rId13">
            <a:alphaModFix/>
          </a:blip>
          <a:stretch>
            <a:fillRect/>
          </a:stretch>
        </p:blipFill>
        <p:spPr>
          <a:xfrm rot="-171454">
            <a:off x="1445892" y="5087062"/>
            <a:ext cx="1543040" cy="792721"/>
          </a:xfrm>
          <a:prstGeom prst="rect">
            <a:avLst/>
          </a:prstGeom>
          <a:noFill/>
          <a:ln cap="flat" cmpd="sng" w="9525">
            <a:solidFill>
              <a:srgbClr val="4A86E8"/>
            </a:solidFill>
            <a:prstDash val="dot"/>
            <a:round/>
            <a:headEnd len="sm" w="sm" type="none"/>
            <a:tailEnd len="sm" w="sm" type="none"/>
          </a:ln>
        </p:spPr>
      </p:pic>
      <p:pic>
        <p:nvPicPr>
          <p:cNvPr id="263" name="Google Shape;263;p38">
            <a:hlinkClick r:id="rId14"/>
          </p:cNvPr>
          <p:cNvPicPr preferRelativeResize="0"/>
          <p:nvPr/>
        </p:nvPicPr>
        <p:blipFill>
          <a:blip r:embed="rId15">
            <a:alphaModFix/>
          </a:blip>
          <a:stretch>
            <a:fillRect/>
          </a:stretch>
        </p:blipFill>
        <p:spPr>
          <a:xfrm rot="-114311">
            <a:off x="-39928" y="101494"/>
            <a:ext cx="1393902" cy="939421"/>
          </a:xfrm>
          <a:prstGeom prst="rect">
            <a:avLst/>
          </a:prstGeom>
          <a:noFill/>
          <a:ln cap="flat" cmpd="sng" w="9525">
            <a:solidFill>
              <a:srgbClr val="4A86E8"/>
            </a:solidFill>
            <a:prstDash val="dot"/>
            <a:round/>
            <a:headEnd len="sm" w="sm" type="none"/>
            <a:tailEnd len="sm" w="sm" type="none"/>
          </a:ln>
        </p:spPr>
      </p:pic>
      <p:pic>
        <p:nvPicPr>
          <p:cNvPr id="264" name="Google Shape;264;p38">
            <a:hlinkClick r:id="rId16"/>
          </p:cNvPr>
          <p:cNvPicPr preferRelativeResize="0"/>
          <p:nvPr/>
        </p:nvPicPr>
        <p:blipFill>
          <a:blip r:embed="rId17">
            <a:alphaModFix/>
          </a:blip>
          <a:stretch>
            <a:fillRect/>
          </a:stretch>
        </p:blipFill>
        <p:spPr>
          <a:xfrm rot="-131684">
            <a:off x="2647558" y="-75229"/>
            <a:ext cx="971056" cy="924980"/>
          </a:xfrm>
          <a:prstGeom prst="rect">
            <a:avLst/>
          </a:prstGeom>
          <a:noFill/>
          <a:ln cap="flat" cmpd="sng" w="9525">
            <a:solidFill>
              <a:srgbClr val="4A86E8"/>
            </a:solidFill>
            <a:prstDash val="dot"/>
            <a:round/>
            <a:headEnd len="sm" w="sm" type="none"/>
            <a:tailEnd len="sm" w="sm" type="none"/>
          </a:ln>
        </p:spPr>
      </p:pic>
      <p:pic>
        <p:nvPicPr>
          <p:cNvPr id="265" name="Google Shape;265;p38">
            <a:hlinkClick r:id="rId18"/>
          </p:cNvPr>
          <p:cNvPicPr preferRelativeResize="0"/>
          <p:nvPr/>
        </p:nvPicPr>
        <p:blipFill>
          <a:blip r:embed="rId19">
            <a:alphaModFix/>
          </a:blip>
          <a:stretch>
            <a:fillRect/>
          </a:stretch>
        </p:blipFill>
        <p:spPr>
          <a:xfrm rot="-11681">
            <a:off x="4262156" y="4911780"/>
            <a:ext cx="969175" cy="923248"/>
          </a:xfrm>
          <a:prstGeom prst="rect">
            <a:avLst/>
          </a:prstGeom>
          <a:noFill/>
          <a:ln cap="flat" cmpd="sng" w="9525">
            <a:solidFill>
              <a:srgbClr val="4A86E8"/>
            </a:solidFill>
            <a:prstDash val="dot"/>
            <a:round/>
            <a:headEnd len="sm" w="sm" type="none"/>
            <a:tailEnd len="sm" w="sm" type="none"/>
          </a:ln>
        </p:spPr>
      </p:pic>
      <p:pic>
        <p:nvPicPr>
          <p:cNvPr id="266" name="Google Shape;266;p38">
            <a:hlinkClick r:id="rId20"/>
          </p:cNvPr>
          <p:cNvPicPr preferRelativeResize="0"/>
          <p:nvPr/>
        </p:nvPicPr>
        <p:blipFill>
          <a:blip r:embed="rId21">
            <a:alphaModFix/>
          </a:blip>
          <a:stretch>
            <a:fillRect/>
          </a:stretch>
        </p:blipFill>
        <p:spPr>
          <a:xfrm rot="114298">
            <a:off x="7654979" y="1367273"/>
            <a:ext cx="1349657" cy="673419"/>
          </a:xfrm>
          <a:prstGeom prst="rect">
            <a:avLst/>
          </a:prstGeom>
          <a:noFill/>
          <a:ln cap="flat" cmpd="sng" w="9525">
            <a:solidFill>
              <a:srgbClr val="4A86E8"/>
            </a:solidFill>
            <a:prstDash val="dot"/>
            <a:round/>
            <a:headEnd len="sm" w="sm" type="none"/>
            <a:tailEnd len="sm" w="sm" type="none"/>
          </a:ln>
        </p:spPr>
      </p:pic>
      <p:pic>
        <p:nvPicPr>
          <p:cNvPr id="267" name="Google Shape;267;p38">
            <a:hlinkClick r:id="rId22"/>
          </p:cNvPr>
          <p:cNvPicPr preferRelativeResize="0"/>
          <p:nvPr/>
        </p:nvPicPr>
        <p:blipFill>
          <a:blip r:embed="rId23">
            <a:alphaModFix/>
          </a:blip>
          <a:stretch>
            <a:fillRect/>
          </a:stretch>
        </p:blipFill>
        <p:spPr>
          <a:xfrm rot="-171436">
            <a:off x="7168610" y="4694757"/>
            <a:ext cx="953375" cy="908244"/>
          </a:xfrm>
          <a:prstGeom prst="rect">
            <a:avLst/>
          </a:prstGeom>
          <a:noFill/>
          <a:ln cap="flat" cmpd="sng" w="9525">
            <a:solidFill>
              <a:srgbClr val="4A86E8"/>
            </a:solidFill>
            <a:prstDash val="dot"/>
            <a:round/>
            <a:headEnd len="sm" w="sm" type="none"/>
            <a:tailEnd len="sm" w="sm" type="none"/>
          </a:ln>
        </p:spPr>
      </p:pic>
      <p:pic>
        <p:nvPicPr>
          <p:cNvPr id="268" name="Google Shape;268;p38">
            <a:hlinkClick r:id="rId24"/>
          </p:cNvPr>
          <p:cNvPicPr preferRelativeResize="0"/>
          <p:nvPr/>
        </p:nvPicPr>
        <p:blipFill>
          <a:blip r:embed="rId25">
            <a:alphaModFix/>
          </a:blip>
          <a:stretch>
            <a:fillRect/>
          </a:stretch>
        </p:blipFill>
        <p:spPr>
          <a:xfrm rot="-11683">
            <a:off x="5410920" y="4317516"/>
            <a:ext cx="1553741" cy="906164"/>
          </a:xfrm>
          <a:prstGeom prst="rect">
            <a:avLst/>
          </a:prstGeom>
          <a:noFill/>
          <a:ln cap="flat" cmpd="sng" w="9525">
            <a:solidFill>
              <a:srgbClr val="4A86E8"/>
            </a:solidFill>
            <a:prstDash val="dot"/>
            <a:round/>
            <a:headEnd len="sm" w="sm" type="none"/>
            <a:tailEnd len="sm" w="sm" type="none"/>
          </a:ln>
        </p:spPr>
      </p:pic>
      <p:pic>
        <p:nvPicPr>
          <p:cNvPr id="269" name="Google Shape;269;p38">
            <a:hlinkClick r:id="rId26"/>
          </p:cNvPr>
          <p:cNvPicPr preferRelativeResize="0"/>
          <p:nvPr/>
        </p:nvPicPr>
        <p:blipFill>
          <a:blip r:embed="rId27">
            <a:alphaModFix/>
          </a:blip>
          <a:stretch>
            <a:fillRect/>
          </a:stretch>
        </p:blipFill>
        <p:spPr>
          <a:xfrm rot="114299">
            <a:off x="2745546" y="1122101"/>
            <a:ext cx="971057" cy="924981"/>
          </a:xfrm>
          <a:prstGeom prst="rect">
            <a:avLst/>
          </a:prstGeom>
          <a:noFill/>
          <a:ln cap="flat" cmpd="sng" w="9525">
            <a:solidFill>
              <a:srgbClr val="4A86E8"/>
            </a:solidFill>
            <a:prstDash val="dot"/>
            <a:round/>
            <a:headEnd len="sm" w="sm" type="none"/>
            <a:tailEnd len="sm" w="sm" type="none"/>
          </a:ln>
        </p:spPr>
      </p:pic>
      <p:pic>
        <p:nvPicPr>
          <p:cNvPr id="270" name="Google Shape;270;p38"/>
          <p:cNvPicPr preferRelativeResize="0"/>
          <p:nvPr/>
        </p:nvPicPr>
        <p:blipFill>
          <a:blip r:embed="rId28">
            <a:alphaModFix/>
          </a:blip>
          <a:stretch>
            <a:fillRect/>
          </a:stretch>
        </p:blipFill>
        <p:spPr>
          <a:xfrm rot="-114297">
            <a:off x="3083163" y="4214093"/>
            <a:ext cx="980938" cy="934393"/>
          </a:xfrm>
          <a:prstGeom prst="rect">
            <a:avLst/>
          </a:prstGeom>
          <a:noFill/>
          <a:ln cap="flat" cmpd="sng" w="9525">
            <a:solidFill>
              <a:srgbClr val="4A86E8"/>
            </a:solidFill>
            <a:prstDash val="dot"/>
            <a:round/>
            <a:headEnd len="sm" w="sm" type="none"/>
            <a:tailEnd len="sm" w="sm" type="none"/>
          </a:ln>
        </p:spPr>
      </p:pic>
      <p:pic>
        <p:nvPicPr>
          <p:cNvPr id="271" name="Google Shape;271;p38">
            <a:hlinkClick r:id="rId29"/>
          </p:cNvPr>
          <p:cNvPicPr preferRelativeResize="0"/>
          <p:nvPr/>
        </p:nvPicPr>
        <p:blipFill>
          <a:blip r:embed="rId30">
            <a:alphaModFix/>
          </a:blip>
          <a:stretch>
            <a:fillRect/>
          </a:stretch>
        </p:blipFill>
        <p:spPr>
          <a:xfrm rot="171456">
            <a:off x="5671" y="3717682"/>
            <a:ext cx="1391144" cy="1060267"/>
          </a:xfrm>
          <a:prstGeom prst="rect">
            <a:avLst/>
          </a:prstGeom>
          <a:noFill/>
          <a:ln cap="flat" cmpd="sng" w="9525">
            <a:solidFill>
              <a:srgbClr val="4A86E8"/>
            </a:solidFill>
            <a:prstDash val="dot"/>
            <a:round/>
            <a:headEnd len="sm" w="sm" type="none"/>
            <a:tailEnd len="sm" w="sm" type="none"/>
          </a:ln>
        </p:spPr>
      </p:pic>
      <p:pic>
        <p:nvPicPr>
          <p:cNvPr id="272" name="Google Shape;272;p38">
            <a:hlinkClick r:id="rId31"/>
          </p:cNvPr>
          <p:cNvPicPr preferRelativeResize="0"/>
          <p:nvPr/>
        </p:nvPicPr>
        <p:blipFill>
          <a:blip r:embed="rId32">
            <a:alphaModFix/>
          </a:blip>
          <a:stretch>
            <a:fillRect/>
          </a:stretch>
        </p:blipFill>
        <p:spPr>
          <a:xfrm rot="114297">
            <a:off x="4538903" y="449261"/>
            <a:ext cx="1349656" cy="357692"/>
          </a:xfrm>
          <a:prstGeom prst="rect">
            <a:avLst/>
          </a:prstGeom>
          <a:noFill/>
          <a:ln cap="flat" cmpd="sng" w="9525">
            <a:solidFill>
              <a:srgbClr val="4A86E8"/>
            </a:solidFill>
            <a:prstDash val="dot"/>
            <a:round/>
            <a:headEnd len="sm" w="sm" type="none"/>
            <a:tailEnd len="sm" w="sm" type="none"/>
          </a:ln>
        </p:spPr>
      </p:pic>
      <p:pic>
        <p:nvPicPr>
          <p:cNvPr id="273" name="Google Shape;273;p38"/>
          <p:cNvPicPr preferRelativeResize="0"/>
          <p:nvPr/>
        </p:nvPicPr>
        <p:blipFill>
          <a:blip r:embed="rId33">
            <a:alphaModFix/>
          </a:blip>
          <a:stretch>
            <a:fillRect/>
          </a:stretch>
        </p:blipFill>
        <p:spPr>
          <a:xfrm>
            <a:off x="1690175" y="1589800"/>
            <a:ext cx="5390475" cy="3021799"/>
          </a:xfrm>
          <a:prstGeom prst="rect">
            <a:avLst/>
          </a:prstGeom>
          <a:noFill/>
          <a:ln>
            <a:noFill/>
          </a:ln>
          <a:effectLst>
            <a:outerShdw blurRad="57150" rotWithShape="0" algn="bl" dir="5400000" dist="19050">
              <a:srgbClr val="000000">
                <a:alpha val="64000"/>
              </a:srgbClr>
            </a:outerShdw>
          </a:effectLst>
        </p:spPr>
      </p:pic>
      <p:sp>
        <p:nvSpPr>
          <p:cNvPr id="274" name="Google Shape;274;p38"/>
          <p:cNvSpPr txBox="1"/>
          <p:nvPr/>
        </p:nvSpPr>
        <p:spPr>
          <a:xfrm rot="-242287">
            <a:off x="3764757" y="2572574"/>
            <a:ext cx="4485937" cy="1067874"/>
          </a:xfrm>
          <a:prstGeom prst="rect">
            <a:avLst/>
          </a:prstGeom>
          <a:solidFill>
            <a:srgbClr val="EFEFEF"/>
          </a:solidFill>
          <a:ln cap="flat" cmpd="sng" w="9525">
            <a:solidFill>
              <a:srgbClr val="4A86E8"/>
            </a:solidFill>
            <a:prstDash val="dot"/>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ZA" sz="2000">
                <a:solidFill>
                  <a:srgbClr val="FF0000"/>
                </a:solidFill>
                <a:highlight>
                  <a:srgbClr val="FFFF00"/>
                </a:highlight>
                <a:latin typeface="Calibri"/>
                <a:ea typeface="Calibri"/>
                <a:cs typeface="Calibri"/>
                <a:sym typeface="Calibri"/>
              </a:rPr>
              <a:t>... but my profiles are </a:t>
            </a:r>
            <a:r>
              <a:rPr i="1" lang="en-ZA" sz="2000">
                <a:solidFill>
                  <a:srgbClr val="FF0000"/>
                </a:solidFill>
                <a:highlight>
                  <a:srgbClr val="FFFF00"/>
                </a:highlight>
                <a:latin typeface="Calibri"/>
                <a:ea typeface="Calibri"/>
                <a:cs typeface="Calibri"/>
                <a:sym typeface="Calibri"/>
              </a:rPr>
              <a:t>machine-readable.</a:t>
            </a:r>
            <a:endParaRPr i="1" sz="2000">
              <a:solidFill>
                <a:srgbClr val="FF0000"/>
              </a:solidFill>
              <a:highlight>
                <a:srgbClr val="FFFF00"/>
              </a:highlight>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0" name="Shape 460"/>
        <p:cNvGrpSpPr/>
        <p:nvPr/>
      </p:nvGrpSpPr>
      <p:grpSpPr>
        <a:xfrm>
          <a:off x="0" y="0"/>
          <a:ext cx="0" cy="0"/>
          <a:chOff x="0" y="0"/>
          <a:chExt cx="0" cy="0"/>
        </a:xfrm>
      </p:grpSpPr>
      <p:sp>
        <p:nvSpPr>
          <p:cNvPr id="461" name="Google Shape;461;p56"/>
          <p:cNvSpPr txBox="1"/>
          <p:nvPr/>
        </p:nvSpPr>
        <p:spPr>
          <a:xfrm>
            <a:off x="177207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900"/>
              <a:buFont typeface="Arial"/>
              <a:buNone/>
            </a:pPr>
            <a:r>
              <a:rPr lang="en-ZA" sz="1300" u="sng">
                <a:solidFill>
                  <a:schemeClr val="hlink"/>
                </a:solidFill>
                <a:latin typeface="Calibri"/>
                <a:ea typeface="Calibri"/>
                <a:cs typeface="Calibri"/>
                <a:sym typeface="Calibri"/>
                <a:hlinkClick r:id="rId3"/>
              </a:rPr>
              <a:t>https://blog.twitter.com/official/en_us/a/2015/twitter-data-research.html</a:t>
            </a:r>
            <a:r>
              <a:rPr lang="en-ZA" sz="1300">
                <a:solidFill>
                  <a:schemeClr val="dk1"/>
                </a:solidFill>
                <a:latin typeface="Calibri"/>
                <a:ea typeface="Calibri"/>
                <a:cs typeface="Calibri"/>
                <a:sym typeface="Calibri"/>
              </a:rPr>
              <a:t> </a:t>
            </a:r>
            <a:endParaRPr sz="1300">
              <a:latin typeface="Calibri"/>
              <a:ea typeface="Calibri"/>
              <a:cs typeface="Calibri"/>
              <a:sym typeface="Calibri"/>
            </a:endParaRPr>
          </a:p>
        </p:txBody>
      </p:sp>
      <p:sp>
        <p:nvSpPr>
          <p:cNvPr id="462" name="Google Shape;462;p56"/>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pic>
        <p:nvPicPr>
          <p:cNvPr id="463" name="Google Shape;463;p56">
            <a:hlinkClick r:id="rId4"/>
          </p:cNvPr>
          <p:cNvPicPr preferRelativeResize="0"/>
          <p:nvPr/>
        </p:nvPicPr>
        <p:blipFill>
          <a:blip r:embed="rId5">
            <a:alphaModFix/>
          </a:blip>
          <a:stretch>
            <a:fillRect/>
          </a:stretch>
        </p:blipFill>
        <p:spPr>
          <a:xfrm>
            <a:off x="7480803" y="4451004"/>
            <a:ext cx="1080000" cy="1080000"/>
          </a:xfrm>
          <a:prstGeom prst="rect">
            <a:avLst/>
          </a:prstGeom>
          <a:noFill/>
          <a:ln cap="flat" cmpd="sng" w="9525">
            <a:solidFill>
              <a:srgbClr val="4A86E8"/>
            </a:solidFill>
            <a:prstDash val="dot"/>
            <a:round/>
            <a:headEnd len="sm" w="sm" type="none"/>
            <a:tailEnd len="sm" w="sm" type="none"/>
          </a:ln>
        </p:spPr>
      </p:pic>
      <p:pic>
        <p:nvPicPr>
          <p:cNvPr id="464" name="Google Shape;464;p56">
            <a:hlinkClick r:id="rId6"/>
          </p:cNvPr>
          <p:cNvPicPr preferRelativeResize="0"/>
          <p:nvPr/>
        </p:nvPicPr>
        <p:blipFill>
          <a:blip r:embed="rId7">
            <a:alphaModFix amt="75000"/>
          </a:blip>
          <a:stretch>
            <a:fillRect/>
          </a:stretch>
        </p:blipFill>
        <p:spPr>
          <a:xfrm>
            <a:off x="7954792" y="0"/>
            <a:ext cx="1189209" cy="430800"/>
          </a:xfrm>
          <a:prstGeom prst="rect">
            <a:avLst/>
          </a:prstGeom>
          <a:noFill/>
          <a:ln>
            <a:noFill/>
          </a:ln>
        </p:spPr>
      </p:pic>
      <p:sp>
        <p:nvSpPr>
          <p:cNvPr id="465" name="Google Shape;465;p56"/>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Twitter</a:t>
            </a:r>
            <a:endParaRPr b="1" sz="2200">
              <a:solidFill>
                <a:schemeClr val="dk1"/>
              </a:solidFill>
              <a:latin typeface="Calibri"/>
              <a:ea typeface="Calibri"/>
              <a:cs typeface="Calibri"/>
              <a:sym typeface="Calibri"/>
            </a:endParaRPr>
          </a:p>
        </p:txBody>
      </p:sp>
      <p:pic>
        <p:nvPicPr>
          <p:cNvPr id="466" name="Google Shape;466;p56">
            <a:hlinkClick r:id="rId8"/>
          </p:cNvPr>
          <p:cNvPicPr preferRelativeResize="0"/>
          <p:nvPr/>
        </p:nvPicPr>
        <p:blipFill>
          <a:blip r:embed="rId5">
            <a:alphaModFix/>
          </a:blip>
          <a:stretch>
            <a:fillRect/>
          </a:stretch>
        </p:blipFill>
        <p:spPr>
          <a:xfrm>
            <a:off x="40353" y="35404"/>
            <a:ext cx="360000" cy="360000"/>
          </a:xfrm>
          <a:prstGeom prst="rect">
            <a:avLst/>
          </a:prstGeom>
          <a:noFill/>
          <a:ln cap="flat" cmpd="sng" w="9525">
            <a:solidFill>
              <a:srgbClr val="4A86E8"/>
            </a:solidFill>
            <a:prstDash val="solid"/>
            <a:round/>
            <a:headEnd len="sm" w="sm" type="none"/>
            <a:tailEnd len="sm" w="sm" type="none"/>
          </a:ln>
        </p:spPr>
      </p:pic>
      <p:sp>
        <p:nvSpPr>
          <p:cNvPr id="467" name="Google Shape;467;p56"/>
          <p:cNvSpPr txBox="1"/>
          <p:nvPr/>
        </p:nvSpPr>
        <p:spPr>
          <a:xfrm>
            <a:off x="1772075" y="848800"/>
            <a:ext cx="5607000" cy="3602100"/>
          </a:xfrm>
          <a:prstGeom prst="rect">
            <a:avLst/>
          </a:prstGeom>
          <a:solidFill>
            <a:srgbClr val="F3F3F3"/>
          </a:solidFill>
          <a:ln cap="flat" cmpd="sng" w="9525">
            <a:solidFill>
              <a:srgbClr val="9900FF"/>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lnSpc>
                <a:spcPct val="115000"/>
              </a:lnSpc>
              <a:spcBef>
                <a:spcPts val="1400"/>
              </a:spcBef>
              <a:spcAft>
                <a:spcPts val="0"/>
              </a:spcAft>
              <a:buNone/>
            </a:pPr>
            <a:r>
              <a:rPr lang="en-ZA" sz="1700">
                <a:solidFill>
                  <a:schemeClr val="dk1"/>
                </a:solidFill>
                <a:latin typeface="Calibri"/>
                <a:ea typeface="Calibri"/>
                <a:cs typeface="Calibri"/>
                <a:sym typeface="Calibri"/>
              </a:rPr>
              <a:t>‘</a:t>
            </a:r>
            <a:r>
              <a:rPr lang="en-ZA" sz="1700">
                <a:solidFill>
                  <a:schemeClr val="dk1"/>
                </a:solidFill>
                <a:latin typeface="Calibri"/>
                <a:ea typeface="Calibri"/>
                <a:cs typeface="Calibri"/>
                <a:sym typeface="Calibri"/>
              </a:rPr>
              <a:t>We often say that Twitter data has unlimited value and near limitless application. Twitter data represents the largest archive of human behavior in existence, and what we can learn from it is virtually unlimited. We’ve seen how the</a:t>
            </a:r>
            <a:r>
              <a:rPr lang="en-ZA" sz="1700">
                <a:solidFill>
                  <a:schemeClr val="dk1"/>
                </a:solidFill>
                <a:uFill>
                  <a:noFill/>
                </a:uFill>
                <a:latin typeface="Calibri"/>
                <a:ea typeface="Calibri"/>
                <a:cs typeface="Calibri"/>
                <a:sym typeface="Calibri"/>
                <a:hlinkClick r:id="rId9"/>
              </a:rPr>
              <a:t> </a:t>
            </a:r>
            <a:r>
              <a:rPr lang="en-ZA" sz="1700" u="sng">
                <a:solidFill>
                  <a:schemeClr val="hlink"/>
                </a:solidFill>
                <a:latin typeface="Calibri"/>
                <a:ea typeface="Calibri"/>
                <a:cs typeface="Calibri"/>
                <a:sym typeface="Calibri"/>
                <a:hlinkClick r:id="rId10"/>
              </a:rPr>
              <a:t>Twitter Ecosystem is thriving</a:t>
            </a:r>
            <a:r>
              <a:rPr lang="en-ZA" sz="1700">
                <a:solidFill>
                  <a:schemeClr val="dk1"/>
                </a:solidFill>
                <a:latin typeface="Calibri"/>
                <a:ea typeface="Calibri"/>
                <a:cs typeface="Calibri"/>
                <a:sym typeface="Calibri"/>
              </a:rPr>
              <a:t> through the creation of exceptional business products. </a:t>
            </a:r>
            <a:r>
              <a:rPr lang="en-ZA" sz="1700">
                <a:solidFill>
                  <a:schemeClr val="dk1"/>
                </a:solidFill>
                <a:highlight>
                  <a:srgbClr val="FFFF00"/>
                </a:highlight>
                <a:latin typeface="Calibri"/>
                <a:ea typeface="Calibri"/>
                <a:cs typeface="Calibri"/>
                <a:sym typeface="Calibri"/>
              </a:rPr>
              <a:t>Another area worth highlighting is the use of Twitter data in the field of research. We continue to be blown away about what people can learn using aggregated public Twitter data.</a:t>
            </a:r>
            <a:r>
              <a:rPr lang="en-ZA" sz="1700">
                <a:solidFill>
                  <a:schemeClr val="dk1"/>
                </a:solidFill>
                <a:latin typeface="Calibri"/>
                <a:ea typeface="Calibri"/>
                <a:cs typeface="Calibri"/>
                <a:sym typeface="Calibri"/>
              </a:rPr>
              <a:t> [...]’</a:t>
            </a:r>
            <a:endParaRPr sz="1700">
              <a:solidFill>
                <a:schemeClr val="dk1"/>
              </a:solidFill>
              <a:latin typeface="Calibri"/>
              <a:ea typeface="Calibri"/>
              <a:cs typeface="Calibri"/>
              <a:sym typeface="Calibri"/>
            </a:endParaRPr>
          </a:p>
          <a:p>
            <a:pPr indent="0" lvl="0" marL="0" rtl="0" algn="l">
              <a:lnSpc>
                <a:spcPct val="115000"/>
              </a:lnSpc>
              <a:spcBef>
                <a:spcPts val="2400"/>
              </a:spcBef>
              <a:spcAft>
                <a:spcPts val="600"/>
              </a:spcAft>
              <a:buNone/>
            </a:pPr>
            <a:r>
              <a:rPr b="1" lang="en-ZA">
                <a:solidFill>
                  <a:schemeClr val="dk1"/>
                </a:solidFill>
                <a:latin typeface="Calibri"/>
                <a:ea typeface="Calibri"/>
                <a:cs typeface="Calibri"/>
                <a:sym typeface="Calibri"/>
              </a:rPr>
              <a:t>‘Twitter data for research: from understanding relationships to spotting the Aurora Borealis’ </a:t>
            </a:r>
            <a:r>
              <a:rPr lang="en-ZA">
                <a:solidFill>
                  <a:schemeClr val="dk1"/>
                </a:solidFill>
                <a:latin typeface="Calibri"/>
                <a:ea typeface="Calibri"/>
                <a:cs typeface="Calibri"/>
                <a:sym typeface="Calibri"/>
              </a:rPr>
              <a:t>By:</a:t>
            </a:r>
            <a:r>
              <a:rPr lang="en-ZA">
                <a:solidFill>
                  <a:schemeClr val="dk1"/>
                </a:solidFill>
                <a:uFill>
                  <a:noFill/>
                </a:uFill>
                <a:latin typeface="Calibri"/>
                <a:ea typeface="Calibri"/>
                <a:cs typeface="Calibri"/>
                <a:sym typeface="Calibri"/>
                <a:hlinkClick r:id="rId11"/>
              </a:rPr>
              <a:t> </a:t>
            </a:r>
            <a:r>
              <a:rPr lang="en-ZA" u="sng">
                <a:solidFill>
                  <a:schemeClr val="hlink"/>
                </a:solidFill>
                <a:latin typeface="Calibri"/>
                <a:ea typeface="Calibri"/>
                <a:cs typeface="Calibri"/>
                <a:sym typeface="Calibri"/>
                <a:hlinkClick r:id="rId12"/>
              </a:rPr>
              <a:t>‎@bbaker‎</a:t>
            </a:r>
            <a:r>
              <a:rPr lang="en-ZA">
                <a:solidFill>
                  <a:schemeClr val="dk1"/>
                </a:solidFill>
                <a:latin typeface="Calibri"/>
                <a:ea typeface="Calibri"/>
                <a:cs typeface="Calibri"/>
                <a:sym typeface="Calibri"/>
              </a:rPr>
              <a:t>; Thursday, 30 July 2015</a:t>
            </a:r>
            <a:endParaRPr>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1" name="Shape 471"/>
        <p:cNvGrpSpPr/>
        <p:nvPr/>
      </p:nvGrpSpPr>
      <p:grpSpPr>
        <a:xfrm>
          <a:off x="0" y="0"/>
          <a:ext cx="0" cy="0"/>
          <a:chOff x="0" y="0"/>
          <a:chExt cx="0" cy="0"/>
        </a:xfrm>
      </p:grpSpPr>
      <p:pic>
        <p:nvPicPr>
          <p:cNvPr id="472" name="Google Shape;472;p57"/>
          <p:cNvPicPr preferRelativeResize="0"/>
          <p:nvPr/>
        </p:nvPicPr>
        <p:blipFill rotWithShape="1">
          <a:blip r:embed="rId3">
            <a:alphaModFix/>
          </a:blip>
          <a:srcRect b="1634" l="0" r="0" t="1634"/>
          <a:stretch/>
        </p:blipFill>
        <p:spPr>
          <a:xfrm>
            <a:off x="792000" y="561100"/>
            <a:ext cx="7560000" cy="4914001"/>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sp>
        <p:nvSpPr>
          <p:cNvPr id="473" name="Google Shape;473;p57"/>
          <p:cNvSpPr txBox="1"/>
          <p:nvPr/>
        </p:nvSpPr>
        <p:spPr>
          <a:xfrm>
            <a:off x="177207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900"/>
              <a:buFont typeface="Arial"/>
              <a:buNone/>
            </a:pPr>
            <a:r>
              <a:rPr lang="en-ZA" u="sng">
                <a:solidFill>
                  <a:schemeClr val="hlink"/>
                </a:solidFill>
                <a:latin typeface="Calibri"/>
                <a:ea typeface="Calibri"/>
                <a:cs typeface="Calibri"/>
                <a:sym typeface="Calibri"/>
                <a:hlinkClick r:id="rId4"/>
              </a:rPr>
              <a:t>https://twitter.com/</a:t>
            </a:r>
            <a:r>
              <a:rPr lang="en-ZA">
                <a:solidFill>
                  <a:schemeClr val="dk1"/>
                </a:solidFill>
                <a:latin typeface="Calibri"/>
                <a:ea typeface="Calibri"/>
                <a:cs typeface="Calibri"/>
                <a:sym typeface="Calibri"/>
              </a:rPr>
              <a:t> </a:t>
            </a:r>
            <a:endParaRPr>
              <a:latin typeface="Calibri"/>
              <a:ea typeface="Calibri"/>
              <a:cs typeface="Calibri"/>
              <a:sym typeface="Calibri"/>
            </a:endParaRPr>
          </a:p>
        </p:txBody>
      </p:sp>
      <p:sp>
        <p:nvSpPr>
          <p:cNvPr id="474" name="Google Shape;474;p57"/>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pic>
        <p:nvPicPr>
          <p:cNvPr id="475" name="Google Shape;475;p57">
            <a:hlinkClick r:id="rId5"/>
          </p:cNvPr>
          <p:cNvPicPr preferRelativeResize="0"/>
          <p:nvPr/>
        </p:nvPicPr>
        <p:blipFill>
          <a:blip r:embed="rId6">
            <a:alphaModFix/>
          </a:blip>
          <a:stretch>
            <a:fillRect/>
          </a:stretch>
        </p:blipFill>
        <p:spPr>
          <a:xfrm>
            <a:off x="40353" y="35404"/>
            <a:ext cx="360000" cy="360000"/>
          </a:xfrm>
          <a:prstGeom prst="rect">
            <a:avLst/>
          </a:prstGeom>
          <a:noFill/>
          <a:ln cap="flat" cmpd="sng" w="9525">
            <a:solidFill>
              <a:srgbClr val="4A86E8"/>
            </a:solidFill>
            <a:prstDash val="solid"/>
            <a:round/>
            <a:headEnd len="sm" w="sm" type="none"/>
            <a:tailEnd len="sm" w="sm" type="none"/>
          </a:ln>
        </p:spPr>
      </p:pic>
      <p:pic>
        <p:nvPicPr>
          <p:cNvPr id="476" name="Google Shape;476;p57">
            <a:hlinkClick r:id="rId7"/>
          </p:cNvPr>
          <p:cNvPicPr preferRelativeResize="0"/>
          <p:nvPr/>
        </p:nvPicPr>
        <p:blipFill>
          <a:blip r:embed="rId8">
            <a:alphaModFix amt="75000"/>
          </a:blip>
          <a:stretch>
            <a:fillRect/>
          </a:stretch>
        </p:blipFill>
        <p:spPr>
          <a:xfrm>
            <a:off x="7954792" y="0"/>
            <a:ext cx="1189209" cy="430800"/>
          </a:xfrm>
          <a:prstGeom prst="rect">
            <a:avLst/>
          </a:prstGeom>
          <a:noFill/>
          <a:ln>
            <a:noFill/>
          </a:ln>
        </p:spPr>
      </p:pic>
      <p:sp>
        <p:nvSpPr>
          <p:cNvPr id="477" name="Google Shape;477;p57"/>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Twitter</a:t>
            </a:r>
            <a:endParaRPr b="1" sz="2200">
              <a:solidFill>
                <a:schemeClr val="dk1"/>
              </a:solidFill>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1" name="Shape 481"/>
        <p:cNvGrpSpPr/>
        <p:nvPr/>
      </p:nvGrpSpPr>
      <p:grpSpPr>
        <a:xfrm>
          <a:off x="0" y="0"/>
          <a:ext cx="0" cy="0"/>
          <a:chOff x="0" y="0"/>
          <a:chExt cx="0" cy="0"/>
        </a:xfrm>
      </p:grpSpPr>
      <p:pic>
        <p:nvPicPr>
          <p:cNvPr id="482" name="Google Shape;482;p58"/>
          <p:cNvPicPr preferRelativeResize="0"/>
          <p:nvPr/>
        </p:nvPicPr>
        <p:blipFill rotWithShape="1">
          <a:blip r:embed="rId3">
            <a:alphaModFix/>
          </a:blip>
          <a:srcRect b="5571" l="0" r="0" t="0"/>
          <a:stretch/>
        </p:blipFill>
        <p:spPr>
          <a:xfrm>
            <a:off x="792000" y="568900"/>
            <a:ext cx="7560001" cy="4899117"/>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sp>
        <p:nvSpPr>
          <p:cNvPr id="483" name="Google Shape;483;p58"/>
          <p:cNvSpPr txBox="1"/>
          <p:nvPr/>
        </p:nvSpPr>
        <p:spPr>
          <a:xfrm>
            <a:off x="177207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lang="en-ZA">
                <a:latin typeface="Calibri"/>
                <a:ea typeface="Calibri"/>
                <a:cs typeface="Calibri"/>
                <a:sym typeface="Calibri"/>
              </a:rPr>
              <a:t>https://twitter.com/</a:t>
            </a:r>
            <a:r>
              <a:rPr lang="en-ZA">
                <a:highlight>
                  <a:srgbClr val="FFFF00"/>
                </a:highlight>
                <a:latin typeface="Calibri"/>
                <a:ea typeface="Calibri"/>
                <a:cs typeface="Calibri"/>
                <a:sym typeface="Calibri"/>
              </a:rPr>
              <a:t>DigitalUct</a:t>
            </a:r>
            <a:endParaRPr>
              <a:highlight>
                <a:srgbClr val="FFFF00"/>
              </a:highlight>
              <a:latin typeface="Calibri"/>
              <a:ea typeface="Calibri"/>
              <a:cs typeface="Calibri"/>
              <a:sym typeface="Calibri"/>
            </a:endParaRPr>
          </a:p>
        </p:txBody>
      </p:sp>
      <p:sp>
        <p:nvSpPr>
          <p:cNvPr id="484" name="Google Shape;484;p58"/>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pic>
        <p:nvPicPr>
          <p:cNvPr id="485" name="Google Shape;485;p58">
            <a:hlinkClick r:id="rId4"/>
          </p:cNvPr>
          <p:cNvPicPr preferRelativeResize="0"/>
          <p:nvPr/>
        </p:nvPicPr>
        <p:blipFill>
          <a:blip r:embed="rId5">
            <a:alphaModFix amt="75000"/>
          </a:blip>
          <a:stretch>
            <a:fillRect/>
          </a:stretch>
        </p:blipFill>
        <p:spPr>
          <a:xfrm>
            <a:off x="7954792" y="0"/>
            <a:ext cx="1189209" cy="430800"/>
          </a:xfrm>
          <a:prstGeom prst="rect">
            <a:avLst/>
          </a:prstGeom>
          <a:noFill/>
          <a:ln>
            <a:noFill/>
          </a:ln>
        </p:spPr>
      </p:pic>
      <p:sp>
        <p:nvSpPr>
          <p:cNvPr id="486" name="Google Shape;486;p58"/>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Twitter</a:t>
            </a:r>
            <a:endParaRPr b="1" sz="2200">
              <a:solidFill>
                <a:schemeClr val="dk1"/>
              </a:solidFill>
              <a:latin typeface="Calibri"/>
              <a:ea typeface="Calibri"/>
              <a:cs typeface="Calibri"/>
              <a:sym typeface="Calibri"/>
            </a:endParaRPr>
          </a:p>
        </p:txBody>
      </p:sp>
      <p:pic>
        <p:nvPicPr>
          <p:cNvPr id="487" name="Google Shape;487;p58">
            <a:hlinkClick r:id="rId6"/>
          </p:cNvPr>
          <p:cNvPicPr preferRelativeResize="0"/>
          <p:nvPr/>
        </p:nvPicPr>
        <p:blipFill>
          <a:blip r:embed="rId7">
            <a:alphaModFix/>
          </a:blip>
          <a:stretch>
            <a:fillRect/>
          </a:stretch>
        </p:blipFill>
        <p:spPr>
          <a:xfrm>
            <a:off x="40353" y="35404"/>
            <a:ext cx="360000" cy="360000"/>
          </a:xfrm>
          <a:prstGeom prst="rect">
            <a:avLst/>
          </a:prstGeom>
          <a:noFill/>
          <a:ln cap="flat" cmpd="sng" w="9525">
            <a:solidFill>
              <a:srgbClr val="4A86E8"/>
            </a:solidFill>
            <a:prstDash val="solid"/>
            <a:round/>
            <a:headEnd len="sm" w="sm" type="none"/>
            <a:tailEnd len="sm" w="sm" type="none"/>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1" name="Shape 491"/>
        <p:cNvGrpSpPr/>
        <p:nvPr/>
      </p:nvGrpSpPr>
      <p:grpSpPr>
        <a:xfrm>
          <a:off x="0" y="0"/>
          <a:ext cx="0" cy="0"/>
          <a:chOff x="0" y="0"/>
          <a:chExt cx="0" cy="0"/>
        </a:xfrm>
      </p:grpSpPr>
      <p:sp>
        <p:nvSpPr>
          <p:cNvPr id="492" name="Google Shape;492;p59"/>
          <p:cNvSpPr txBox="1"/>
          <p:nvPr/>
        </p:nvSpPr>
        <p:spPr>
          <a:xfrm>
            <a:off x="177207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lang="en-ZA" u="sng">
                <a:solidFill>
                  <a:schemeClr val="hlink"/>
                </a:solidFill>
                <a:latin typeface="Calibri"/>
                <a:ea typeface="Calibri"/>
                <a:cs typeface="Calibri"/>
                <a:sym typeface="Calibri"/>
                <a:hlinkClick r:id="rId3"/>
              </a:rPr>
              <a:t>https://github.com/</a:t>
            </a:r>
            <a:r>
              <a:rPr lang="en-ZA">
                <a:latin typeface="Calibri"/>
                <a:ea typeface="Calibri"/>
                <a:cs typeface="Calibri"/>
                <a:sym typeface="Calibri"/>
              </a:rPr>
              <a:t> </a:t>
            </a:r>
            <a:endParaRPr>
              <a:latin typeface="Calibri"/>
              <a:ea typeface="Calibri"/>
              <a:cs typeface="Calibri"/>
              <a:sym typeface="Calibri"/>
            </a:endParaRPr>
          </a:p>
        </p:txBody>
      </p:sp>
      <p:sp>
        <p:nvSpPr>
          <p:cNvPr id="493" name="Google Shape;493;p59"/>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pic>
        <p:nvPicPr>
          <p:cNvPr id="494" name="Google Shape;494;p59"/>
          <p:cNvPicPr preferRelativeResize="0"/>
          <p:nvPr/>
        </p:nvPicPr>
        <p:blipFill>
          <a:blip r:embed="rId4">
            <a:alphaModFix/>
          </a:blip>
          <a:stretch>
            <a:fillRect/>
          </a:stretch>
        </p:blipFill>
        <p:spPr>
          <a:xfrm>
            <a:off x="7515630" y="4410691"/>
            <a:ext cx="1080000" cy="1080000"/>
          </a:xfrm>
          <a:prstGeom prst="rect">
            <a:avLst/>
          </a:prstGeom>
          <a:noFill/>
          <a:ln cap="flat" cmpd="sng" w="9525">
            <a:solidFill>
              <a:srgbClr val="4A86E8"/>
            </a:solidFill>
            <a:prstDash val="dot"/>
            <a:round/>
            <a:headEnd len="sm" w="sm" type="none"/>
            <a:tailEnd len="sm" w="sm" type="none"/>
          </a:ln>
        </p:spPr>
      </p:pic>
      <p:pic>
        <p:nvPicPr>
          <p:cNvPr id="495" name="Google Shape;495;p59">
            <a:hlinkClick r:id="rId5"/>
          </p:cNvPr>
          <p:cNvPicPr preferRelativeResize="0"/>
          <p:nvPr/>
        </p:nvPicPr>
        <p:blipFill>
          <a:blip r:embed="rId6">
            <a:alphaModFix amt="75000"/>
          </a:blip>
          <a:stretch>
            <a:fillRect/>
          </a:stretch>
        </p:blipFill>
        <p:spPr>
          <a:xfrm>
            <a:off x="7954792" y="0"/>
            <a:ext cx="1189209" cy="430800"/>
          </a:xfrm>
          <a:prstGeom prst="rect">
            <a:avLst/>
          </a:prstGeom>
          <a:noFill/>
          <a:ln>
            <a:noFill/>
          </a:ln>
        </p:spPr>
      </p:pic>
      <p:sp>
        <p:nvSpPr>
          <p:cNvPr id="496" name="Google Shape;496;p59"/>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GitHub</a:t>
            </a:r>
            <a:endParaRPr b="1" sz="2200">
              <a:solidFill>
                <a:schemeClr val="dk1"/>
              </a:solidFill>
              <a:latin typeface="Calibri"/>
              <a:ea typeface="Calibri"/>
              <a:cs typeface="Calibri"/>
              <a:sym typeface="Calibri"/>
            </a:endParaRPr>
          </a:p>
        </p:txBody>
      </p:sp>
      <p:pic>
        <p:nvPicPr>
          <p:cNvPr id="497" name="Google Shape;497;p59"/>
          <p:cNvPicPr preferRelativeResize="0"/>
          <p:nvPr/>
        </p:nvPicPr>
        <p:blipFill>
          <a:blip r:embed="rId4">
            <a:alphaModFix/>
          </a:blip>
          <a:stretch>
            <a:fillRect/>
          </a:stretch>
        </p:blipFill>
        <p:spPr>
          <a:xfrm rot="6">
            <a:off x="41280" y="35392"/>
            <a:ext cx="360000" cy="360000"/>
          </a:xfrm>
          <a:prstGeom prst="rect">
            <a:avLst/>
          </a:prstGeom>
          <a:noFill/>
          <a:ln cap="flat" cmpd="sng" w="9525">
            <a:solidFill>
              <a:srgbClr val="4A86E8"/>
            </a:solidFill>
            <a:prstDash val="solid"/>
            <a:round/>
            <a:headEnd len="sm" w="sm" type="none"/>
            <a:tailEnd len="sm" w="sm" type="none"/>
          </a:ln>
        </p:spPr>
      </p:pic>
      <p:sp>
        <p:nvSpPr>
          <p:cNvPr id="498" name="Google Shape;498;p59"/>
          <p:cNvSpPr txBox="1"/>
          <p:nvPr/>
        </p:nvSpPr>
        <p:spPr>
          <a:xfrm>
            <a:off x="1772075" y="848800"/>
            <a:ext cx="5607000" cy="3561900"/>
          </a:xfrm>
          <a:prstGeom prst="rect">
            <a:avLst/>
          </a:prstGeom>
          <a:solidFill>
            <a:srgbClr val="F3F3F3"/>
          </a:solidFill>
          <a:ln cap="flat" cmpd="sng" w="9525">
            <a:solidFill>
              <a:srgbClr val="9900FF"/>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rPr lang="en-ZA" sz="2100">
                <a:solidFill>
                  <a:schemeClr val="dk1"/>
                </a:solidFill>
                <a:latin typeface="Calibri"/>
                <a:ea typeface="Calibri"/>
                <a:cs typeface="Calibri"/>
                <a:sym typeface="Calibri"/>
              </a:rPr>
              <a:t>‘</a:t>
            </a:r>
            <a:r>
              <a:rPr lang="en-ZA" sz="2100">
                <a:solidFill>
                  <a:schemeClr val="dk1"/>
                </a:solidFill>
                <a:latin typeface="Calibri"/>
                <a:ea typeface="Calibri"/>
                <a:cs typeface="Calibri"/>
                <a:sym typeface="Calibri"/>
              </a:rPr>
              <a:t>GitHub is a massive, widely-used repository and workflow system that many developers use for collaborative software development. It is used for a huge range of collaborative software design, sharing pieces of specialised code (e.g. a model for a particular scientific process or analytical method). It has multiple layers of functionality, such as forking (copying code to a separate space, for working on a specific issue without making changes to the core data).’</a:t>
            </a:r>
            <a:endParaRPr sz="2100">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2" name="Shape 502"/>
        <p:cNvGrpSpPr/>
        <p:nvPr/>
      </p:nvGrpSpPr>
      <p:grpSpPr>
        <a:xfrm>
          <a:off x="0" y="0"/>
          <a:ext cx="0" cy="0"/>
          <a:chOff x="0" y="0"/>
          <a:chExt cx="0" cy="0"/>
        </a:xfrm>
      </p:grpSpPr>
      <p:pic>
        <p:nvPicPr>
          <p:cNvPr id="503" name="Google Shape;503;p60"/>
          <p:cNvPicPr preferRelativeResize="0"/>
          <p:nvPr/>
        </p:nvPicPr>
        <p:blipFill rotWithShape="1">
          <a:blip r:embed="rId3">
            <a:alphaModFix/>
          </a:blip>
          <a:srcRect b="1960" l="0" r="0" t="0"/>
          <a:stretch/>
        </p:blipFill>
        <p:spPr>
          <a:xfrm>
            <a:off x="792000" y="517862"/>
            <a:ext cx="7560001" cy="5087348"/>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sp>
        <p:nvSpPr>
          <p:cNvPr id="504" name="Google Shape;504;p60"/>
          <p:cNvSpPr txBox="1"/>
          <p:nvPr/>
        </p:nvSpPr>
        <p:spPr>
          <a:xfrm>
            <a:off x="177207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lang="en-ZA" u="sng">
                <a:solidFill>
                  <a:schemeClr val="hlink"/>
                </a:solidFill>
                <a:latin typeface="Calibri"/>
                <a:ea typeface="Calibri"/>
                <a:cs typeface="Calibri"/>
                <a:sym typeface="Calibri"/>
                <a:hlinkClick r:id="rId4"/>
              </a:rPr>
              <a:t>https://github.com/</a:t>
            </a:r>
            <a:r>
              <a:rPr lang="en-ZA">
                <a:latin typeface="Calibri"/>
                <a:ea typeface="Calibri"/>
                <a:cs typeface="Calibri"/>
                <a:sym typeface="Calibri"/>
              </a:rPr>
              <a:t> </a:t>
            </a:r>
            <a:endParaRPr>
              <a:latin typeface="Calibri"/>
              <a:ea typeface="Calibri"/>
              <a:cs typeface="Calibri"/>
              <a:sym typeface="Calibri"/>
            </a:endParaRPr>
          </a:p>
        </p:txBody>
      </p:sp>
      <p:sp>
        <p:nvSpPr>
          <p:cNvPr id="505" name="Google Shape;505;p60"/>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pic>
        <p:nvPicPr>
          <p:cNvPr id="506" name="Google Shape;506;p60">
            <a:hlinkClick r:id="rId5"/>
          </p:cNvPr>
          <p:cNvPicPr preferRelativeResize="0"/>
          <p:nvPr/>
        </p:nvPicPr>
        <p:blipFill>
          <a:blip r:embed="rId6">
            <a:alphaModFix amt="75000"/>
          </a:blip>
          <a:stretch>
            <a:fillRect/>
          </a:stretch>
        </p:blipFill>
        <p:spPr>
          <a:xfrm>
            <a:off x="7954792" y="0"/>
            <a:ext cx="1189209" cy="430800"/>
          </a:xfrm>
          <a:prstGeom prst="rect">
            <a:avLst/>
          </a:prstGeom>
          <a:noFill/>
          <a:ln>
            <a:noFill/>
          </a:ln>
        </p:spPr>
      </p:pic>
      <p:sp>
        <p:nvSpPr>
          <p:cNvPr id="507" name="Google Shape;507;p60"/>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GitHub</a:t>
            </a:r>
            <a:endParaRPr b="1" sz="2200">
              <a:solidFill>
                <a:schemeClr val="dk1"/>
              </a:solidFill>
              <a:latin typeface="Calibri"/>
              <a:ea typeface="Calibri"/>
              <a:cs typeface="Calibri"/>
              <a:sym typeface="Calibri"/>
            </a:endParaRPr>
          </a:p>
        </p:txBody>
      </p:sp>
      <p:pic>
        <p:nvPicPr>
          <p:cNvPr id="508" name="Google Shape;508;p60"/>
          <p:cNvPicPr preferRelativeResize="0"/>
          <p:nvPr/>
        </p:nvPicPr>
        <p:blipFill>
          <a:blip r:embed="rId7">
            <a:alphaModFix/>
          </a:blip>
          <a:stretch>
            <a:fillRect/>
          </a:stretch>
        </p:blipFill>
        <p:spPr>
          <a:xfrm rot="6">
            <a:off x="41280" y="35392"/>
            <a:ext cx="360000" cy="360000"/>
          </a:xfrm>
          <a:prstGeom prst="rect">
            <a:avLst/>
          </a:prstGeom>
          <a:noFill/>
          <a:ln cap="flat" cmpd="sng" w="9525">
            <a:solidFill>
              <a:srgbClr val="4A86E8"/>
            </a:solidFill>
            <a:prstDash val="solid"/>
            <a:round/>
            <a:headEnd len="sm" w="sm" type="none"/>
            <a:tailEnd len="sm" w="sm" type="none"/>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2" name="Shape 512"/>
        <p:cNvGrpSpPr/>
        <p:nvPr/>
      </p:nvGrpSpPr>
      <p:grpSpPr>
        <a:xfrm>
          <a:off x="0" y="0"/>
          <a:ext cx="0" cy="0"/>
          <a:chOff x="0" y="0"/>
          <a:chExt cx="0" cy="0"/>
        </a:xfrm>
      </p:grpSpPr>
      <p:pic>
        <p:nvPicPr>
          <p:cNvPr id="513" name="Google Shape;513;p61"/>
          <p:cNvPicPr preferRelativeResize="0"/>
          <p:nvPr/>
        </p:nvPicPr>
        <p:blipFill rotWithShape="1">
          <a:blip r:embed="rId3">
            <a:alphaModFix/>
          </a:blip>
          <a:srcRect b="1748" l="0" r="0" t="0"/>
          <a:stretch/>
        </p:blipFill>
        <p:spPr>
          <a:xfrm>
            <a:off x="795425" y="505412"/>
            <a:ext cx="7560001" cy="5112251"/>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sp>
        <p:nvSpPr>
          <p:cNvPr id="514" name="Google Shape;514;p61"/>
          <p:cNvSpPr txBox="1"/>
          <p:nvPr/>
        </p:nvSpPr>
        <p:spPr>
          <a:xfrm>
            <a:off x="177207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lang="en-ZA" u="sng">
                <a:solidFill>
                  <a:schemeClr val="hlink"/>
                </a:solidFill>
                <a:latin typeface="Calibri"/>
                <a:ea typeface="Calibri"/>
                <a:cs typeface="Calibri"/>
                <a:sym typeface="Calibri"/>
                <a:hlinkClick r:id="rId4"/>
              </a:rPr>
              <a:t>https://github.com/</a:t>
            </a:r>
            <a:r>
              <a:rPr lang="en-ZA" u="sng">
                <a:solidFill>
                  <a:schemeClr val="hlink"/>
                </a:solidFill>
                <a:highlight>
                  <a:srgbClr val="FFFF00"/>
                </a:highlight>
                <a:latin typeface="Calibri"/>
                <a:ea typeface="Calibri"/>
                <a:cs typeface="Calibri"/>
                <a:sym typeface="Calibri"/>
                <a:hlinkClick r:id="rId5"/>
              </a:rPr>
              <a:t>NiklasZimmer</a:t>
            </a:r>
            <a:r>
              <a:rPr lang="en-ZA">
                <a:highlight>
                  <a:srgbClr val="FFFF00"/>
                </a:highlight>
                <a:latin typeface="Calibri"/>
                <a:ea typeface="Calibri"/>
                <a:cs typeface="Calibri"/>
                <a:sym typeface="Calibri"/>
              </a:rPr>
              <a:t> </a:t>
            </a:r>
            <a:endParaRPr>
              <a:highlight>
                <a:srgbClr val="FFFF00"/>
              </a:highlight>
              <a:latin typeface="Calibri"/>
              <a:ea typeface="Calibri"/>
              <a:cs typeface="Calibri"/>
              <a:sym typeface="Calibri"/>
            </a:endParaRPr>
          </a:p>
        </p:txBody>
      </p:sp>
      <p:sp>
        <p:nvSpPr>
          <p:cNvPr id="515" name="Google Shape;515;p61"/>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pic>
        <p:nvPicPr>
          <p:cNvPr id="516" name="Google Shape;516;p61"/>
          <p:cNvPicPr preferRelativeResize="0"/>
          <p:nvPr/>
        </p:nvPicPr>
        <p:blipFill>
          <a:blip r:embed="rId6">
            <a:alphaModFix/>
          </a:blip>
          <a:stretch>
            <a:fillRect/>
          </a:stretch>
        </p:blipFill>
        <p:spPr>
          <a:xfrm rot="6">
            <a:off x="41280" y="35392"/>
            <a:ext cx="360000" cy="360000"/>
          </a:xfrm>
          <a:prstGeom prst="rect">
            <a:avLst/>
          </a:prstGeom>
          <a:noFill/>
          <a:ln cap="flat" cmpd="sng" w="9525">
            <a:solidFill>
              <a:srgbClr val="4A86E8"/>
            </a:solidFill>
            <a:prstDash val="solid"/>
            <a:round/>
            <a:headEnd len="sm" w="sm" type="none"/>
            <a:tailEnd len="sm" w="sm" type="none"/>
          </a:ln>
        </p:spPr>
      </p:pic>
      <p:pic>
        <p:nvPicPr>
          <p:cNvPr id="517" name="Google Shape;517;p61">
            <a:hlinkClick r:id="rId7"/>
          </p:cNvPr>
          <p:cNvPicPr preferRelativeResize="0"/>
          <p:nvPr/>
        </p:nvPicPr>
        <p:blipFill>
          <a:blip r:embed="rId8">
            <a:alphaModFix amt="75000"/>
          </a:blip>
          <a:stretch>
            <a:fillRect/>
          </a:stretch>
        </p:blipFill>
        <p:spPr>
          <a:xfrm>
            <a:off x="7954792" y="0"/>
            <a:ext cx="1189209" cy="430800"/>
          </a:xfrm>
          <a:prstGeom prst="rect">
            <a:avLst/>
          </a:prstGeom>
          <a:noFill/>
          <a:ln>
            <a:noFill/>
          </a:ln>
        </p:spPr>
      </p:pic>
      <p:sp>
        <p:nvSpPr>
          <p:cNvPr id="518" name="Google Shape;518;p61"/>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GitHub</a:t>
            </a:r>
            <a:endParaRPr b="1" sz="2200">
              <a:solidFill>
                <a:schemeClr val="dk1"/>
              </a:solidFill>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2" name="Shape 522"/>
        <p:cNvGrpSpPr/>
        <p:nvPr/>
      </p:nvGrpSpPr>
      <p:grpSpPr>
        <a:xfrm>
          <a:off x="0" y="0"/>
          <a:ext cx="0" cy="0"/>
          <a:chOff x="0" y="0"/>
          <a:chExt cx="0" cy="0"/>
        </a:xfrm>
      </p:grpSpPr>
      <p:pic>
        <p:nvPicPr>
          <p:cNvPr id="523" name="Google Shape;523;p62"/>
          <p:cNvPicPr preferRelativeResize="0"/>
          <p:nvPr/>
        </p:nvPicPr>
        <p:blipFill>
          <a:blip r:embed="rId3">
            <a:alphaModFix amt="10000"/>
          </a:blip>
          <a:stretch>
            <a:fillRect/>
          </a:stretch>
        </p:blipFill>
        <p:spPr>
          <a:xfrm>
            <a:off x="0" y="0"/>
            <a:ext cx="9144000" cy="5936101"/>
          </a:xfrm>
          <a:prstGeom prst="rect">
            <a:avLst/>
          </a:prstGeom>
          <a:noFill/>
          <a:ln>
            <a:noFill/>
          </a:ln>
        </p:spPr>
      </p:pic>
      <p:pic>
        <p:nvPicPr>
          <p:cNvPr id="524" name="Google Shape;524;p62">
            <a:hlinkClick r:id="rId4"/>
          </p:cNvPr>
          <p:cNvPicPr preferRelativeResize="0"/>
          <p:nvPr/>
        </p:nvPicPr>
        <p:blipFill>
          <a:blip r:embed="rId5">
            <a:alphaModFix amt="50000"/>
          </a:blip>
          <a:stretch>
            <a:fillRect/>
          </a:stretch>
        </p:blipFill>
        <p:spPr>
          <a:xfrm>
            <a:off x="7954792" y="0"/>
            <a:ext cx="1189209" cy="430800"/>
          </a:xfrm>
          <a:prstGeom prst="rect">
            <a:avLst/>
          </a:prstGeom>
          <a:noFill/>
          <a:ln>
            <a:noFill/>
          </a:ln>
        </p:spPr>
      </p:pic>
      <p:pic>
        <p:nvPicPr>
          <p:cNvPr id="525" name="Google Shape;525;p62"/>
          <p:cNvPicPr preferRelativeResize="0"/>
          <p:nvPr/>
        </p:nvPicPr>
        <p:blipFill>
          <a:blip r:embed="rId6">
            <a:alphaModFix/>
          </a:blip>
          <a:stretch>
            <a:fillRect/>
          </a:stretch>
        </p:blipFill>
        <p:spPr>
          <a:xfrm>
            <a:off x="831217" y="59703"/>
            <a:ext cx="680141" cy="681885"/>
          </a:xfrm>
          <a:prstGeom prst="rect">
            <a:avLst/>
          </a:prstGeom>
          <a:noFill/>
          <a:ln cap="flat" cmpd="sng" w="9525">
            <a:solidFill>
              <a:srgbClr val="4A86E8"/>
            </a:solidFill>
            <a:prstDash val="dot"/>
            <a:round/>
            <a:headEnd len="sm" w="sm" type="none"/>
            <a:tailEnd len="sm" w="sm" type="none"/>
          </a:ln>
        </p:spPr>
      </p:pic>
      <p:sp>
        <p:nvSpPr>
          <p:cNvPr id="526" name="Google Shape;526;p62"/>
          <p:cNvSpPr txBox="1"/>
          <p:nvPr/>
        </p:nvSpPr>
        <p:spPr>
          <a:xfrm>
            <a:off x="1772050" y="616050"/>
            <a:ext cx="5606700" cy="289200"/>
          </a:xfrm>
          <a:prstGeom prst="rect">
            <a:avLst/>
          </a:prstGeom>
          <a:solidFill>
            <a:schemeClr val="lt1"/>
          </a:solidFill>
          <a:ln cap="flat" cmpd="sng" w="9525">
            <a:solidFill>
              <a:srgbClr val="0070C0"/>
            </a:solidFill>
            <a:prstDash val="solid"/>
            <a:round/>
            <a:headEnd len="sm" w="sm" type="none"/>
            <a:tailEnd len="sm" w="sm" type="none"/>
          </a:ln>
        </p:spPr>
        <p:txBody>
          <a:bodyPr anchorCtr="0" anchor="ctr" bIns="45700" lIns="91425" spcFirstLastPara="1" rIns="91425" wrap="square" tIns="45700">
            <a:noAutofit/>
          </a:bodyPr>
          <a:lstStyle/>
          <a:p>
            <a:pPr indent="0" lvl="0" marL="0" rtl="0" algn="ctr">
              <a:lnSpc>
                <a:spcPct val="115000"/>
              </a:lnSpc>
              <a:spcBef>
                <a:spcPts val="640"/>
              </a:spcBef>
              <a:spcAft>
                <a:spcPts val="0"/>
              </a:spcAft>
              <a:buClr>
                <a:schemeClr val="dk1"/>
              </a:buClr>
              <a:buSzPts val="1100"/>
              <a:buFont typeface="Arial"/>
              <a:buNone/>
            </a:pPr>
            <a:r>
              <a:rPr lang="en-ZA" sz="1200" u="sng">
                <a:solidFill>
                  <a:schemeClr val="hlink"/>
                </a:solidFill>
                <a:latin typeface="Calibri"/>
                <a:ea typeface="Calibri"/>
                <a:cs typeface="Calibri"/>
                <a:sym typeface="Calibri"/>
                <a:hlinkClick r:id="rId7"/>
              </a:rPr>
              <a:t>https://zivahub.uct.ac.za/account/applications</a:t>
            </a:r>
            <a:r>
              <a:rPr lang="en-ZA"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pic>
        <p:nvPicPr>
          <p:cNvPr id="527" name="Google Shape;527;p62"/>
          <p:cNvPicPr preferRelativeResize="0"/>
          <p:nvPr/>
        </p:nvPicPr>
        <p:blipFill rotWithShape="1">
          <a:blip r:embed="rId8">
            <a:alphaModFix/>
          </a:blip>
          <a:srcRect b="18897" l="0" r="0" t="0"/>
          <a:stretch/>
        </p:blipFill>
        <p:spPr>
          <a:xfrm>
            <a:off x="152400" y="1637298"/>
            <a:ext cx="8839198" cy="4118401"/>
          </a:xfrm>
          <a:prstGeom prst="rect">
            <a:avLst/>
          </a:prstGeom>
          <a:no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pic>
      <p:sp>
        <p:nvSpPr>
          <p:cNvPr id="528" name="Google Shape;528;p62"/>
          <p:cNvSpPr txBox="1"/>
          <p:nvPr/>
        </p:nvSpPr>
        <p:spPr>
          <a:xfrm>
            <a:off x="152400" y="905250"/>
            <a:ext cx="8839200" cy="741300"/>
          </a:xfrm>
          <a:prstGeom prst="rect">
            <a:avLst/>
          </a:prstGeom>
          <a:noFill/>
          <a:ln>
            <a:noFill/>
          </a:ln>
        </p:spPr>
        <p:txBody>
          <a:bodyPr anchorCtr="0" anchor="ctr" bIns="45700" lIns="91425" spcFirstLastPara="1" rIns="91425" wrap="square" tIns="45700">
            <a:noAutofit/>
          </a:bodyPr>
          <a:lstStyle/>
          <a:p>
            <a:pPr indent="0" lvl="0" marL="0" rtl="0" algn="l">
              <a:lnSpc>
                <a:spcPct val="115000"/>
              </a:lnSpc>
              <a:spcBef>
                <a:spcPts val="0"/>
              </a:spcBef>
              <a:spcAft>
                <a:spcPts val="0"/>
              </a:spcAft>
              <a:buNone/>
            </a:pPr>
            <a:r>
              <a:rPr lang="en-ZA" sz="1600">
                <a:solidFill>
                  <a:schemeClr val="dk1"/>
                </a:solidFill>
                <a:latin typeface="Calibri"/>
                <a:ea typeface="Calibri"/>
                <a:cs typeface="Calibri"/>
                <a:sym typeface="Calibri"/>
              </a:rPr>
              <a:t>Navigate to ‘Applications,’ click on GitHub and follow the steps. Should you require further, more detailed guidance, please make use of our ZivaHub quick guide: ‘</a:t>
            </a:r>
            <a:r>
              <a:rPr lang="en-ZA" sz="1600" u="sng">
                <a:solidFill>
                  <a:schemeClr val="hlink"/>
                </a:solidFill>
                <a:latin typeface="Calibri"/>
                <a:ea typeface="Calibri"/>
                <a:cs typeface="Calibri"/>
                <a:sym typeface="Calibri"/>
                <a:hlinkClick r:id="rId9"/>
              </a:rPr>
              <a:t>GitHub integration</a:t>
            </a:r>
            <a:r>
              <a:rPr lang="en-ZA" sz="1600">
                <a:solidFill>
                  <a:schemeClr val="dk1"/>
                </a:solidFill>
                <a:latin typeface="Calibri"/>
                <a:ea typeface="Calibri"/>
                <a:cs typeface="Calibri"/>
                <a:sym typeface="Calibri"/>
              </a:rPr>
              <a:t>’</a:t>
            </a:r>
            <a:endParaRPr sz="1600">
              <a:solidFill>
                <a:schemeClr val="dk1"/>
              </a:solidFill>
              <a:latin typeface="Calibri"/>
              <a:ea typeface="Calibri"/>
              <a:cs typeface="Calibri"/>
              <a:sym typeface="Calibri"/>
            </a:endParaRPr>
          </a:p>
        </p:txBody>
      </p:sp>
      <p:sp>
        <p:nvSpPr>
          <p:cNvPr id="529" name="Google Shape;529;p62"/>
          <p:cNvSpPr/>
          <p:nvPr/>
        </p:nvSpPr>
        <p:spPr>
          <a:xfrm rot="-59240">
            <a:off x="575493" y="3744400"/>
            <a:ext cx="2106613" cy="1987484"/>
          </a:xfrm>
          <a:prstGeom prst="ellipse">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530" name="Google Shape;530;p62"/>
          <p:cNvCxnSpPr>
            <a:stCxn id="529" idx="6"/>
          </p:cNvCxnSpPr>
          <p:nvPr/>
        </p:nvCxnSpPr>
        <p:spPr>
          <a:xfrm flipH="1" rot="10800000">
            <a:off x="2681950" y="3352292"/>
            <a:ext cx="4656600" cy="1367700"/>
          </a:xfrm>
          <a:prstGeom prst="straightConnector1">
            <a:avLst/>
          </a:prstGeom>
          <a:noFill/>
          <a:ln cap="flat" cmpd="sng" w="9525">
            <a:solidFill>
              <a:srgbClr val="FF0000"/>
            </a:solidFill>
            <a:prstDash val="solid"/>
            <a:round/>
            <a:headEnd len="med" w="med" type="triangle"/>
            <a:tailEnd len="med" w="med" type="oval"/>
          </a:ln>
        </p:spPr>
      </p:cxnSp>
      <p:pic>
        <p:nvPicPr>
          <p:cNvPr id="531" name="Google Shape;531;p62">
            <a:hlinkClick r:id="rId10"/>
          </p:cNvPr>
          <p:cNvPicPr preferRelativeResize="0"/>
          <p:nvPr/>
        </p:nvPicPr>
        <p:blipFill>
          <a:blip r:embed="rId11">
            <a:alphaModFix/>
          </a:blip>
          <a:stretch>
            <a:fillRect/>
          </a:stretch>
        </p:blipFill>
        <p:spPr>
          <a:xfrm>
            <a:off x="50150" y="53552"/>
            <a:ext cx="692319" cy="688800"/>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sp>
        <p:nvSpPr>
          <p:cNvPr id="532" name="Google Shape;532;p62"/>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sp>
        <p:nvSpPr>
          <p:cNvPr id="533" name="Google Shape;533;p62"/>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GitHub</a:t>
            </a:r>
            <a:r>
              <a:rPr lang="en-ZA" sz="2200">
                <a:solidFill>
                  <a:schemeClr val="dk1"/>
                </a:solidFill>
                <a:latin typeface="Calibri"/>
                <a:ea typeface="Calibri"/>
                <a:cs typeface="Calibri"/>
                <a:sym typeface="Calibri"/>
              </a:rPr>
              <a:t> &lt;&gt; </a:t>
            </a:r>
            <a:r>
              <a:rPr b="1" lang="en-ZA" sz="2200">
                <a:solidFill>
                  <a:schemeClr val="dk1"/>
                </a:solidFill>
                <a:latin typeface="Calibri"/>
                <a:ea typeface="Calibri"/>
                <a:cs typeface="Calibri"/>
                <a:sym typeface="Calibri"/>
              </a:rPr>
              <a:t>ZivaHub</a:t>
            </a:r>
            <a:r>
              <a:rPr lang="en-ZA" sz="2200">
                <a:solidFill>
                  <a:schemeClr val="dk1"/>
                </a:solidFill>
                <a:latin typeface="Calibri"/>
                <a:ea typeface="Calibri"/>
                <a:cs typeface="Calibri"/>
                <a:sym typeface="Calibri"/>
              </a:rPr>
              <a:t> integration</a:t>
            </a:r>
            <a:endParaRPr sz="2200">
              <a:solidFill>
                <a:schemeClr val="dk1"/>
              </a:solidFill>
              <a:latin typeface="Calibri"/>
              <a:ea typeface="Calibri"/>
              <a:cs typeface="Calibri"/>
              <a:sym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7" name="Shape 537"/>
        <p:cNvGrpSpPr/>
        <p:nvPr/>
      </p:nvGrpSpPr>
      <p:grpSpPr>
        <a:xfrm>
          <a:off x="0" y="0"/>
          <a:ext cx="0" cy="0"/>
          <a:chOff x="0" y="0"/>
          <a:chExt cx="0" cy="0"/>
        </a:xfrm>
      </p:grpSpPr>
      <p:sp>
        <p:nvSpPr>
          <p:cNvPr id="538" name="Google Shape;538;p63"/>
          <p:cNvSpPr txBox="1"/>
          <p:nvPr/>
        </p:nvSpPr>
        <p:spPr>
          <a:xfrm>
            <a:off x="177207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lang="en-ZA" u="sng">
                <a:solidFill>
                  <a:schemeClr val="hlink"/>
                </a:solidFill>
                <a:latin typeface="Calibri"/>
                <a:ea typeface="Calibri"/>
                <a:cs typeface="Calibri"/>
                <a:sym typeface="Calibri"/>
                <a:hlinkClick r:id="rId3"/>
              </a:rPr>
              <a:t>https://en.wikipedia.org/wiki/LinkedIn</a:t>
            </a:r>
            <a:r>
              <a:rPr lang="en-ZA">
                <a:latin typeface="Calibri"/>
                <a:ea typeface="Calibri"/>
                <a:cs typeface="Calibri"/>
                <a:sym typeface="Calibri"/>
              </a:rPr>
              <a:t> </a:t>
            </a:r>
            <a:endParaRPr>
              <a:latin typeface="Calibri"/>
              <a:ea typeface="Calibri"/>
              <a:cs typeface="Calibri"/>
              <a:sym typeface="Calibri"/>
            </a:endParaRPr>
          </a:p>
        </p:txBody>
      </p:sp>
      <p:sp>
        <p:nvSpPr>
          <p:cNvPr id="539" name="Google Shape;539;p63"/>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pic>
        <p:nvPicPr>
          <p:cNvPr id="540" name="Google Shape;540;p63">
            <a:hlinkClick r:id="rId4"/>
          </p:cNvPr>
          <p:cNvPicPr preferRelativeResize="0"/>
          <p:nvPr/>
        </p:nvPicPr>
        <p:blipFill>
          <a:blip r:embed="rId5">
            <a:alphaModFix/>
          </a:blip>
          <a:stretch>
            <a:fillRect/>
          </a:stretch>
        </p:blipFill>
        <p:spPr>
          <a:xfrm>
            <a:off x="7001871" y="4441851"/>
            <a:ext cx="1558928" cy="1080000"/>
          </a:xfrm>
          <a:prstGeom prst="rect">
            <a:avLst/>
          </a:prstGeom>
          <a:noFill/>
          <a:ln cap="flat" cmpd="sng" w="9525">
            <a:solidFill>
              <a:srgbClr val="4A86E8"/>
            </a:solidFill>
            <a:prstDash val="dot"/>
            <a:round/>
            <a:headEnd len="sm" w="sm" type="none"/>
            <a:tailEnd len="sm" w="sm" type="none"/>
          </a:ln>
        </p:spPr>
      </p:pic>
      <p:pic>
        <p:nvPicPr>
          <p:cNvPr id="541" name="Google Shape;541;p63">
            <a:hlinkClick r:id="rId6"/>
          </p:cNvPr>
          <p:cNvPicPr preferRelativeResize="0"/>
          <p:nvPr/>
        </p:nvPicPr>
        <p:blipFill>
          <a:blip r:embed="rId7">
            <a:alphaModFix amt="75000"/>
          </a:blip>
          <a:stretch>
            <a:fillRect/>
          </a:stretch>
        </p:blipFill>
        <p:spPr>
          <a:xfrm>
            <a:off x="7954792" y="0"/>
            <a:ext cx="1189209" cy="430800"/>
          </a:xfrm>
          <a:prstGeom prst="rect">
            <a:avLst/>
          </a:prstGeom>
          <a:noFill/>
          <a:ln>
            <a:noFill/>
          </a:ln>
        </p:spPr>
      </p:pic>
      <p:sp>
        <p:nvSpPr>
          <p:cNvPr id="542" name="Google Shape;542;p63"/>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LinkedIn</a:t>
            </a:r>
            <a:endParaRPr b="1" sz="2200">
              <a:solidFill>
                <a:schemeClr val="dk1"/>
              </a:solidFill>
              <a:latin typeface="Calibri"/>
              <a:ea typeface="Calibri"/>
              <a:cs typeface="Calibri"/>
              <a:sym typeface="Calibri"/>
            </a:endParaRPr>
          </a:p>
        </p:txBody>
      </p:sp>
      <p:pic>
        <p:nvPicPr>
          <p:cNvPr id="543" name="Google Shape;543;p63">
            <a:hlinkClick r:id="rId8"/>
          </p:cNvPr>
          <p:cNvPicPr preferRelativeResize="0"/>
          <p:nvPr/>
        </p:nvPicPr>
        <p:blipFill>
          <a:blip r:embed="rId5">
            <a:alphaModFix/>
          </a:blip>
          <a:stretch>
            <a:fillRect/>
          </a:stretch>
        </p:blipFill>
        <p:spPr>
          <a:xfrm rot="21">
            <a:off x="51433" y="35390"/>
            <a:ext cx="520716" cy="360001"/>
          </a:xfrm>
          <a:prstGeom prst="rect">
            <a:avLst/>
          </a:prstGeom>
          <a:noFill/>
          <a:ln cap="flat" cmpd="sng" w="9525">
            <a:solidFill>
              <a:srgbClr val="4A86E8"/>
            </a:solidFill>
            <a:prstDash val="solid"/>
            <a:round/>
            <a:headEnd len="sm" w="sm" type="none"/>
            <a:tailEnd len="sm" w="sm" type="none"/>
          </a:ln>
        </p:spPr>
      </p:pic>
      <p:sp>
        <p:nvSpPr>
          <p:cNvPr id="544" name="Google Shape;544;p63"/>
          <p:cNvSpPr txBox="1"/>
          <p:nvPr/>
        </p:nvSpPr>
        <p:spPr>
          <a:xfrm>
            <a:off x="1772075" y="848800"/>
            <a:ext cx="5607000" cy="3475800"/>
          </a:xfrm>
          <a:prstGeom prst="rect">
            <a:avLst/>
          </a:prstGeom>
          <a:solidFill>
            <a:srgbClr val="F3F3F3"/>
          </a:solidFill>
          <a:ln cap="flat" cmpd="sng" w="9525">
            <a:solidFill>
              <a:srgbClr val="9900FF"/>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lnSpc>
                <a:spcPct val="115000"/>
              </a:lnSpc>
              <a:spcBef>
                <a:spcPts val="1200"/>
              </a:spcBef>
              <a:spcAft>
                <a:spcPts val="1200"/>
              </a:spcAft>
              <a:buNone/>
            </a:pPr>
            <a:r>
              <a:rPr b="1" lang="en-ZA" sz="1600">
                <a:solidFill>
                  <a:schemeClr val="dk1"/>
                </a:solidFill>
                <a:latin typeface="Calibri"/>
                <a:ea typeface="Calibri"/>
                <a:cs typeface="Calibri"/>
                <a:sym typeface="Calibri"/>
              </a:rPr>
              <a:t>‘LinkedIn</a:t>
            </a:r>
            <a:r>
              <a:rPr lang="en-ZA" sz="1600">
                <a:solidFill>
                  <a:schemeClr val="dk1"/>
                </a:solidFill>
                <a:latin typeface="Calibri"/>
                <a:ea typeface="Calibri"/>
                <a:cs typeface="Calibri"/>
                <a:sym typeface="Calibri"/>
              </a:rPr>
              <a:t> (</a:t>
            </a:r>
            <a:r>
              <a:rPr lang="en-ZA" sz="1600" u="sng">
                <a:solidFill>
                  <a:schemeClr val="hlink"/>
                </a:solidFill>
                <a:latin typeface="Calibri"/>
                <a:ea typeface="Calibri"/>
                <a:cs typeface="Calibri"/>
                <a:sym typeface="Calibri"/>
                <a:hlinkClick r:id="rId9"/>
              </a:rPr>
              <a:t>/lɪŋktˈɪn/</a:t>
            </a:r>
            <a:r>
              <a:rPr lang="en-ZA" sz="1600">
                <a:solidFill>
                  <a:schemeClr val="dk1"/>
                </a:solidFill>
                <a:latin typeface="Calibri"/>
                <a:ea typeface="Calibri"/>
                <a:cs typeface="Calibri"/>
                <a:sym typeface="Calibri"/>
              </a:rPr>
              <a:t>) is an American</a:t>
            </a:r>
            <a:r>
              <a:rPr lang="en-ZA" sz="1600">
                <a:solidFill>
                  <a:schemeClr val="dk1"/>
                </a:solidFill>
                <a:uFill>
                  <a:noFill/>
                </a:uFill>
                <a:latin typeface="Calibri"/>
                <a:ea typeface="Calibri"/>
                <a:cs typeface="Calibri"/>
                <a:sym typeface="Calibri"/>
                <a:hlinkClick r:id="rId10"/>
              </a:rPr>
              <a:t> </a:t>
            </a:r>
            <a:r>
              <a:rPr lang="en-ZA" sz="1600" u="sng">
                <a:solidFill>
                  <a:schemeClr val="hlink"/>
                </a:solidFill>
                <a:latin typeface="Calibri"/>
                <a:ea typeface="Calibri"/>
                <a:cs typeface="Calibri"/>
                <a:sym typeface="Calibri"/>
                <a:hlinkClick r:id="rId11"/>
              </a:rPr>
              <a:t>business</a:t>
            </a:r>
            <a:r>
              <a:rPr lang="en-ZA" sz="1600">
                <a:solidFill>
                  <a:schemeClr val="dk1"/>
                </a:solidFill>
                <a:latin typeface="Calibri"/>
                <a:ea typeface="Calibri"/>
                <a:cs typeface="Calibri"/>
                <a:sym typeface="Calibri"/>
              </a:rPr>
              <a:t> and employment-oriented service that operates via</a:t>
            </a:r>
            <a:r>
              <a:rPr lang="en-ZA" sz="1600">
                <a:solidFill>
                  <a:schemeClr val="dk1"/>
                </a:solidFill>
                <a:uFill>
                  <a:noFill/>
                </a:uFill>
                <a:latin typeface="Calibri"/>
                <a:ea typeface="Calibri"/>
                <a:cs typeface="Calibri"/>
                <a:sym typeface="Calibri"/>
                <a:hlinkClick r:id="rId12"/>
              </a:rPr>
              <a:t> </a:t>
            </a:r>
            <a:r>
              <a:rPr lang="en-ZA" sz="1600" u="sng">
                <a:solidFill>
                  <a:schemeClr val="hlink"/>
                </a:solidFill>
                <a:latin typeface="Calibri"/>
                <a:ea typeface="Calibri"/>
                <a:cs typeface="Calibri"/>
                <a:sym typeface="Calibri"/>
                <a:hlinkClick r:id="rId13"/>
              </a:rPr>
              <a:t>websites</a:t>
            </a:r>
            <a:r>
              <a:rPr lang="en-ZA" sz="1600">
                <a:solidFill>
                  <a:schemeClr val="dk1"/>
                </a:solidFill>
                <a:latin typeface="Calibri"/>
                <a:ea typeface="Calibri"/>
                <a:cs typeface="Calibri"/>
                <a:sym typeface="Calibri"/>
              </a:rPr>
              <a:t> and</a:t>
            </a:r>
            <a:r>
              <a:rPr lang="en-ZA" sz="1600">
                <a:solidFill>
                  <a:schemeClr val="dk1"/>
                </a:solidFill>
                <a:uFill>
                  <a:noFill/>
                </a:uFill>
                <a:latin typeface="Calibri"/>
                <a:ea typeface="Calibri"/>
                <a:cs typeface="Calibri"/>
                <a:sym typeface="Calibri"/>
                <a:hlinkClick r:id="rId14"/>
              </a:rPr>
              <a:t> </a:t>
            </a:r>
            <a:r>
              <a:rPr lang="en-ZA" sz="1600" u="sng">
                <a:solidFill>
                  <a:schemeClr val="hlink"/>
                </a:solidFill>
                <a:latin typeface="Calibri"/>
                <a:ea typeface="Calibri"/>
                <a:cs typeface="Calibri"/>
                <a:sym typeface="Calibri"/>
                <a:hlinkClick r:id="rId15"/>
              </a:rPr>
              <a:t>mobile apps</a:t>
            </a:r>
            <a:r>
              <a:rPr lang="en-ZA" sz="1600">
                <a:solidFill>
                  <a:schemeClr val="dk1"/>
                </a:solidFill>
                <a:latin typeface="Calibri"/>
                <a:ea typeface="Calibri"/>
                <a:cs typeface="Calibri"/>
                <a:sym typeface="Calibri"/>
              </a:rPr>
              <a:t>. [...] it is mainly used for</a:t>
            </a:r>
            <a:r>
              <a:rPr lang="en-ZA" sz="1600">
                <a:solidFill>
                  <a:schemeClr val="dk1"/>
                </a:solidFill>
                <a:uFill>
                  <a:noFill/>
                </a:uFill>
                <a:latin typeface="Calibri"/>
                <a:ea typeface="Calibri"/>
                <a:cs typeface="Calibri"/>
                <a:sym typeface="Calibri"/>
                <a:hlinkClick r:id="rId16"/>
              </a:rPr>
              <a:t> </a:t>
            </a:r>
            <a:r>
              <a:rPr lang="en-ZA" sz="1600" u="sng">
                <a:solidFill>
                  <a:schemeClr val="hlink"/>
                </a:solidFill>
                <a:latin typeface="Calibri"/>
                <a:ea typeface="Calibri"/>
                <a:cs typeface="Calibri"/>
                <a:sym typeface="Calibri"/>
                <a:hlinkClick r:id="rId17"/>
              </a:rPr>
              <a:t>professional networking</a:t>
            </a:r>
            <a:r>
              <a:rPr lang="en-ZA" sz="1600">
                <a:solidFill>
                  <a:schemeClr val="dk1"/>
                </a:solidFill>
                <a:latin typeface="Calibri"/>
                <a:ea typeface="Calibri"/>
                <a:cs typeface="Calibri"/>
                <a:sym typeface="Calibri"/>
              </a:rPr>
              <a:t>, including employers posting</a:t>
            </a:r>
            <a:r>
              <a:rPr lang="en-ZA" sz="1600">
                <a:solidFill>
                  <a:schemeClr val="dk1"/>
                </a:solidFill>
                <a:uFill>
                  <a:noFill/>
                </a:uFill>
                <a:latin typeface="Calibri"/>
                <a:ea typeface="Calibri"/>
                <a:cs typeface="Calibri"/>
                <a:sym typeface="Calibri"/>
                <a:hlinkClick r:id="rId18"/>
              </a:rPr>
              <a:t> </a:t>
            </a:r>
            <a:r>
              <a:rPr lang="en-ZA" sz="1600" u="sng">
                <a:solidFill>
                  <a:schemeClr val="hlink"/>
                </a:solidFill>
                <a:latin typeface="Calibri"/>
                <a:ea typeface="Calibri"/>
                <a:cs typeface="Calibri"/>
                <a:sym typeface="Calibri"/>
                <a:hlinkClick r:id="rId19"/>
              </a:rPr>
              <a:t>jobs</a:t>
            </a:r>
            <a:r>
              <a:rPr lang="en-ZA" sz="1600">
                <a:solidFill>
                  <a:schemeClr val="dk1"/>
                </a:solidFill>
                <a:latin typeface="Calibri"/>
                <a:ea typeface="Calibri"/>
                <a:cs typeface="Calibri"/>
                <a:sym typeface="Calibri"/>
              </a:rPr>
              <a:t> and job seekers posting their</a:t>
            </a:r>
            <a:r>
              <a:rPr lang="en-ZA" sz="1600">
                <a:solidFill>
                  <a:schemeClr val="dk1"/>
                </a:solidFill>
                <a:uFill>
                  <a:noFill/>
                </a:uFill>
                <a:latin typeface="Calibri"/>
                <a:ea typeface="Calibri"/>
                <a:cs typeface="Calibri"/>
                <a:sym typeface="Calibri"/>
                <a:hlinkClick r:id="rId20"/>
              </a:rPr>
              <a:t> </a:t>
            </a:r>
            <a:r>
              <a:rPr lang="en-ZA" sz="1600" u="sng">
                <a:solidFill>
                  <a:schemeClr val="hlink"/>
                </a:solidFill>
                <a:latin typeface="Calibri"/>
                <a:ea typeface="Calibri"/>
                <a:cs typeface="Calibri"/>
                <a:sym typeface="Calibri"/>
                <a:hlinkClick r:id="rId21"/>
              </a:rPr>
              <a:t>CVs</a:t>
            </a:r>
            <a:r>
              <a:rPr lang="en-ZA" sz="1600">
                <a:solidFill>
                  <a:schemeClr val="dk1"/>
                </a:solidFill>
                <a:latin typeface="Calibri"/>
                <a:ea typeface="Calibri"/>
                <a:cs typeface="Calibri"/>
                <a:sym typeface="Calibri"/>
              </a:rPr>
              <a:t>. [...] Since December 2016 it has been a wholly owned subsidiary of</a:t>
            </a:r>
            <a:r>
              <a:rPr lang="en-ZA" sz="1600">
                <a:solidFill>
                  <a:schemeClr val="dk1"/>
                </a:solidFill>
                <a:uFill>
                  <a:noFill/>
                </a:uFill>
                <a:latin typeface="Calibri"/>
                <a:ea typeface="Calibri"/>
                <a:cs typeface="Calibri"/>
                <a:sym typeface="Calibri"/>
                <a:hlinkClick r:id="rId22"/>
              </a:rPr>
              <a:t> </a:t>
            </a:r>
            <a:r>
              <a:rPr lang="en-ZA" sz="1600" u="sng">
                <a:solidFill>
                  <a:schemeClr val="hlink"/>
                </a:solidFill>
                <a:latin typeface="Calibri"/>
                <a:ea typeface="Calibri"/>
                <a:cs typeface="Calibri"/>
                <a:sym typeface="Calibri"/>
                <a:hlinkClick r:id="rId23"/>
              </a:rPr>
              <a:t>Microsoft</a:t>
            </a:r>
            <a:r>
              <a:rPr lang="en-ZA" sz="1600">
                <a:solidFill>
                  <a:schemeClr val="dk1"/>
                </a:solidFill>
                <a:latin typeface="Calibri"/>
                <a:ea typeface="Calibri"/>
                <a:cs typeface="Calibri"/>
                <a:sym typeface="Calibri"/>
              </a:rPr>
              <a:t>. As of June 2019, LinkedIn had 630 million registered members in 200 countries. LinkedIn allows members (both workers and employers) to create</a:t>
            </a:r>
            <a:r>
              <a:rPr lang="en-ZA" sz="1600">
                <a:solidFill>
                  <a:schemeClr val="dk1"/>
                </a:solidFill>
                <a:uFill>
                  <a:noFill/>
                </a:uFill>
                <a:latin typeface="Calibri"/>
                <a:ea typeface="Calibri"/>
                <a:cs typeface="Calibri"/>
                <a:sym typeface="Calibri"/>
                <a:hlinkClick r:id="rId24"/>
              </a:rPr>
              <a:t> </a:t>
            </a:r>
            <a:r>
              <a:rPr lang="en-ZA" sz="1600" u="sng">
                <a:solidFill>
                  <a:schemeClr val="hlink"/>
                </a:solidFill>
                <a:latin typeface="Calibri"/>
                <a:ea typeface="Calibri"/>
                <a:cs typeface="Calibri"/>
                <a:sym typeface="Calibri"/>
                <a:hlinkClick r:id="rId25"/>
              </a:rPr>
              <a:t>profiles</a:t>
            </a:r>
            <a:r>
              <a:rPr lang="en-ZA" sz="1600">
                <a:solidFill>
                  <a:schemeClr val="dk1"/>
                </a:solidFill>
                <a:latin typeface="Calibri"/>
                <a:ea typeface="Calibri"/>
                <a:cs typeface="Calibri"/>
                <a:sym typeface="Calibri"/>
              </a:rPr>
              <a:t> and "connections" to each other in an</a:t>
            </a:r>
            <a:r>
              <a:rPr lang="en-ZA" sz="1600">
                <a:solidFill>
                  <a:schemeClr val="dk1"/>
                </a:solidFill>
                <a:uFill>
                  <a:noFill/>
                </a:uFill>
                <a:latin typeface="Calibri"/>
                <a:ea typeface="Calibri"/>
                <a:cs typeface="Calibri"/>
                <a:sym typeface="Calibri"/>
                <a:hlinkClick r:id="rId26"/>
              </a:rPr>
              <a:t> </a:t>
            </a:r>
            <a:r>
              <a:rPr lang="en-ZA" sz="1600" u="sng">
                <a:solidFill>
                  <a:schemeClr val="hlink"/>
                </a:solidFill>
                <a:latin typeface="Calibri"/>
                <a:ea typeface="Calibri"/>
                <a:cs typeface="Calibri"/>
                <a:sym typeface="Calibri"/>
                <a:hlinkClick r:id="rId27"/>
              </a:rPr>
              <a:t>online</a:t>
            </a:r>
            <a:r>
              <a:rPr lang="en-ZA" sz="1600">
                <a:solidFill>
                  <a:schemeClr val="dk1"/>
                </a:solidFill>
                <a:uFill>
                  <a:noFill/>
                </a:uFill>
                <a:latin typeface="Calibri"/>
                <a:ea typeface="Calibri"/>
                <a:cs typeface="Calibri"/>
                <a:sym typeface="Calibri"/>
                <a:hlinkClick r:id="rId28"/>
              </a:rPr>
              <a:t> </a:t>
            </a:r>
            <a:r>
              <a:rPr lang="en-ZA" sz="1600" u="sng">
                <a:solidFill>
                  <a:schemeClr val="hlink"/>
                </a:solidFill>
                <a:latin typeface="Calibri"/>
                <a:ea typeface="Calibri"/>
                <a:cs typeface="Calibri"/>
                <a:sym typeface="Calibri"/>
                <a:hlinkClick r:id="rId29"/>
              </a:rPr>
              <a:t>social network</a:t>
            </a:r>
            <a:r>
              <a:rPr lang="en-ZA" sz="1600">
                <a:solidFill>
                  <a:schemeClr val="dk1"/>
                </a:solidFill>
                <a:latin typeface="Calibri"/>
                <a:ea typeface="Calibri"/>
                <a:cs typeface="Calibri"/>
                <a:sym typeface="Calibri"/>
              </a:rPr>
              <a:t> which may represent real-world</a:t>
            </a:r>
            <a:r>
              <a:rPr lang="en-ZA" sz="1600">
                <a:solidFill>
                  <a:schemeClr val="dk1"/>
                </a:solidFill>
                <a:uFill>
                  <a:noFill/>
                </a:uFill>
                <a:latin typeface="Calibri"/>
                <a:ea typeface="Calibri"/>
                <a:cs typeface="Calibri"/>
                <a:sym typeface="Calibri"/>
                <a:hlinkClick r:id="rId30"/>
              </a:rPr>
              <a:t> </a:t>
            </a:r>
            <a:r>
              <a:rPr lang="en-ZA" sz="1600" u="sng">
                <a:solidFill>
                  <a:schemeClr val="hlink"/>
                </a:solidFill>
                <a:latin typeface="Calibri"/>
                <a:ea typeface="Calibri"/>
                <a:cs typeface="Calibri"/>
                <a:sym typeface="Calibri"/>
                <a:hlinkClick r:id="rId31"/>
              </a:rPr>
              <a:t>professional relationships</a:t>
            </a:r>
            <a:r>
              <a:rPr lang="en-ZA" sz="1600">
                <a:solidFill>
                  <a:schemeClr val="dk1"/>
                </a:solidFill>
                <a:latin typeface="Calibri"/>
                <a:ea typeface="Calibri"/>
                <a:cs typeface="Calibri"/>
                <a:sym typeface="Calibri"/>
              </a:rPr>
              <a:t>. [...] LinkedIn participated in the EU's</a:t>
            </a:r>
            <a:r>
              <a:rPr lang="en-ZA" sz="1600">
                <a:solidFill>
                  <a:schemeClr val="dk1"/>
                </a:solidFill>
                <a:uFill>
                  <a:noFill/>
                </a:uFill>
                <a:latin typeface="Calibri"/>
                <a:ea typeface="Calibri"/>
                <a:cs typeface="Calibri"/>
                <a:sym typeface="Calibri"/>
                <a:hlinkClick r:id="rId32"/>
              </a:rPr>
              <a:t> </a:t>
            </a:r>
            <a:r>
              <a:rPr lang="en-ZA" sz="1600" u="sng">
                <a:solidFill>
                  <a:schemeClr val="hlink"/>
                </a:solidFill>
                <a:latin typeface="Calibri"/>
                <a:ea typeface="Calibri"/>
                <a:cs typeface="Calibri"/>
                <a:sym typeface="Calibri"/>
                <a:hlinkClick r:id="rId33"/>
              </a:rPr>
              <a:t>International Safe Harbor Privacy Principles</a:t>
            </a:r>
            <a:r>
              <a:rPr lang="en-ZA" sz="1600">
                <a:solidFill>
                  <a:schemeClr val="dk1"/>
                </a:solidFill>
                <a:latin typeface="Calibri"/>
                <a:ea typeface="Calibri"/>
                <a:cs typeface="Calibri"/>
                <a:sym typeface="Calibri"/>
              </a:rPr>
              <a:t>.</a:t>
            </a:r>
            <a:r>
              <a:rPr baseline="30000" lang="en-ZA" sz="1600" u="sng">
                <a:solidFill>
                  <a:schemeClr val="hlink"/>
                </a:solidFill>
                <a:latin typeface="Calibri"/>
                <a:ea typeface="Calibri"/>
                <a:cs typeface="Calibri"/>
                <a:sym typeface="Calibri"/>
                <a:hlinkClick r:id="rId34"/>
              </a:rPr>
              <a:t>[8]</a:t>
            </a:r>
            <a:r>
              <a:rPr lang="en-ZA" sz="1600">
                <a:latin typeface="Calibri"/>
                <a:ea typeface="Calibri"/>
                <a:cs typeface="Calibri"/>
                <a:sym typeface="Calibri"/>
              </a:rPr>
              <a:t>’</a:t>
            </a:r>
            <a:endParaRPr sz="1600">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8" name="Shape 548"/>
        <p:cNvGrpSpPr/>
        <p:nvPr/>
      </p:nvGrpSpPr>
      <p:grpSpPr>
        <a:xfrm>
          <a:off x="0" y="0"/>
          <a:ext cx="0" cy="0"/>
          <a:chOff x="0" y="0"/>
          <a:chExt cx="0" cy="0"/>
        </a:xfrm>
      </p:grpSpPr>
      <p:pic>
        <p:nvPicPr>
          <p:cNvPr id="549" name="Google Shape;549;p64"/>
          <p:cNvPicPr preferRelativeResize="0"/>
          <p:nvPr/>
        </p:nvPicPr>
        <p:blipFill rotWithShape="1">
          <a:blip r:embed="rId3">
            <a:alphaModFix/>
          </a:blip>
          <a:srcRect b="0" l="0" r="0" t="0"/>
          <a:stretch/>
        </p:blipFill>
        <p:spPr>
          <a:xfrm>
            <a:off x="795425" y="525726"/>
            <a:ext cx="7560001" cy="5203422"/>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sp>
        <p:nvSpPr>
          <p:cNvPr id="550" name="Google Shape;550;p64"/>
          <p:cNvSpPr txBox="1"/>
          <p:nvPr/>
        </p:nvSpPr>
        <p:spPr>
          <a:xfrm>
            <a:off x="177207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lang="en-ZA" u="sng">
                <a:solidFill>
                  <a:schemeClr val="hlink"/>
                </a:solidFill>
                <a:latin typeface="Calibri"/>
                <a:ea typeface="Calibri"/>
                <a:cs typeface="Calibri"/>
                <a:sym typeface="Calibri"/>
                <a:hlinkClick r:id="rId4"/>
              </a:rPr>
              <a:t>https://www.linkedin.com/</a:t>
            </a:r>
            <a:r>
              <a:rPr lang="en-ZA" u="sng">
                <a:solidFill>
                  <a:schemeClr val="hlink"/>
                </a:solidFill>
                <a:highlight>
                  <a:srgbClr val="FFFF00"/>
                </a:highlight>
                <a:latin typeface="Calibri"/>
                <a:ea typeface="Calibri"/>
                <a:cs typeface="Calibri"/>
                <a:sym typeface="Calibri"/>
                <a:hlinkClick r:id="rId5"/>
              </a:rPr>
              <a:t>in/niklaszimmer/</a:t>
            </a:r>
            <a:r>
              <a:rPr lang="en-ZA">
                <a:highlight>
                  <a:srgbClr val="FFFF00"/>
                </a:highlight>
                <a:latin typeface="Calibri"/>
                <a:ea typeface="Calibri"/>
                <a:cs typeface="Calibri"/>
                <a:sym typeface="Calibri"/>
              </a:rPr>
              <a:t> </a:t>
            </a:r>
            <a:endParaRPr>
              <a:highlight>
                <a:srgbClr val="FFFF00"/>
              </a:highlight>
              <a:latin typeface="Calibri"/>
              <a:ea typeface="Calibri"/>
              <a:cs typeface="Calibri"/>
              <a:sym typeface="Calibri"/>
            </a:endParaRPr>
          </a:p>
        </p:txBody>
      </p:sp>
      <p:sp>
        <p:nvSpPr>
          <p:cNvPr id="551" name="Google Shape;551;p64"/>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pic>
        <p:nvPicPr>
          <p:cNvPr id="552" name="Google Shape;552;p64">
            <a:hlinkClick r:id="rId6"/>
          </p:cNvPr>
          <p:cNvPicPr preferRelativeResize="0"/>
          <p:nvPr/>
        </p:nvPicPr>
        <p:blipFill>
          <a:blip r:embed="rId7">
            <a:alphaModFix amt="75000"/>
          </a:blip>
          <a:stretch>
            <a:fillRect/>
          </a:stretch>
        </p:blipFill>
        <p:spPr>
          <a:xfrm>
            <a:off x="7954792" y="0"/>
            <a:ext cx="1189209" cy="430800"/>
          </a:xfrm>
          <a:prstGeom prst="rect">
            <a:avLst/>
          </a:prstGeom>
          <a:noFill/>
          <a:ln>
            <a:noFill/>
          </a:ln>
        </p:spPr>
      </p:pic>
      <p:sp>
        <p:nvSpPr>
          <p:cNvPr id="553" name="Google Shape;553;p64"/>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LinkedIn</a:t>
            </a:r>
            <a:endParaRPr b="1" sz="2200">
              <a:solidFill>
                <a:schemeClr val="dk1"/>
              </a:solidFill>
              <a:latin typeface="Calibri"/>
              <a:ea typeface="Calibri"/>
              <a:cs typeface="Calibri"/>
              <a:sym typeface="Calibri"/>
            </a:endParaRPr>
          </a:p>
        </p:txBody>
      </p:sp>
      <p:pic>
        <p:nvPicPr>
          <p:cNvPr id="554" name="Google Shape;554;p64">
            <a:hlinkClick r:id="rId8"/>
          </p:cNvPr>
          <p:cNvPicPr preferRelativeResize="0"/>
          <p:nvPr/>
        </p:nvPicPr>
        <p:blipFill>
          <a:blip r:embed="rId9">
            <a:alphaModFix/>
          </a:blip>
          <a:stretch>
            <a:fillRect/>
          </a:stretch>
        </p:blipFill>
        <p:spPr>
          <a:xfrm rot="21">
            <a:off x="51433" y="35390"/>
            <a:ext cx="520716" cy="360001"/>
          </a:xfrm>
          <a:prstGeom prst="rect">
            <a:avLst/>
          </a:prstGeom>
          <a:noFill/>
          <a:ln cap="flat" cmpd="sng" w="9525">
            <a:solidFill>
              <a:srgbClr val="4A86E8"/>
            </a:solidFill>
            <a:prstDash val="solid"/>
            <a:round/>
            <a:headEnd len="sm" w="sm" type="none"/>
            <a:tailEnd len="sm" w="sm" type="none"/>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8" name="Shape 558"/>
        <p:cNvGrpSpPr/>
        <p:nvPr/>
      </p:nvGrpSpPr>
      <p:grpSpPr>
        <a:xfrm>
          <a:off x="0" y="0"/>
          <a:ext cx="0" cy="0"/>
          <a:chOff x="0" y="0"/>
          <a:chExt cx="0" cy="0"/>
        </a:xfrm>
      </p:grpSpPr>
      <p:pic>
        <p:nvPicPr>
          <p:cNvPr id="559" name="Google Shape;559;p65"/>
          <p:cNvPicPr preferRelativeResize="0"/>
          <p:nvPr/>
        </p:nvPicPr>
        <p:blipFill rotWithShape="1">
          <a:blip r:embed="rId3">
            <a:alphaModFix/>
          </a:blip>
          <a:srcRect b="2789" l="0" r="0" t="0"/>
          <a:stretch/>
        </p:blipFill>
        <p:spPr>
          <a:xfrm>
            <a:off x="792000" y="552700"/>
            <a:ext cx="7560001" cy="5058475"/>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sp>
        <p:nvSpPr>
          <p:cNvPr id="560" name="Google Shape;560;p65"/>
          <p:cNvSpPr txBox="1"/>
          <p:nvPr/>
        </p:nvSpPr>
        <p:spPr>
          <a:xfrm>
            <a:off x="177207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lang="en-ZA" u="sng">
                <a:solidFill>
                  <a:schemeClr val="hlink"/>
                </a:solidFill>
                <a:latin typeface="Calibri"/>
                <a:ea typeface="Calibri"/>
                <a:cs typeface="Calibri"/>
                <a:sym typeface="Calibri"/>
                <a:hlinkClick r:id="rId4"/>
              </a:rPr>
              <a:t>https://www.linkedin.com/learning/</a:t>
            </a:r>
            <a:r>
              <a:rPr lang="en-ZA">
                <a:latin typeface="Calibri"/>
                <a:ea typeface="Calibri"/>
                <a:cs typeface="Calibri"/>
                <a:sym typeface="Calibri"/>
              </a:rPr>
              <a:t> </a:t>
            </a:r>
            <a:endParaRPr>
              <a:latin typeface="Calibri"/>
              <a:ea typeface="Calibri"/>
              <a:cs typeface="Calibri"/>
              <a:sym typeface="Calibri"/>
            </a:endParaRPr>
          </a:p>
        </p:txBody>
      </p:sp>
      <p:sp>
        <p:nvSpPr>
          <p:cNvPr id="561" name="Google Shape;561;p65"/>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pic>
        <p:nvPicPr>
          <p:cNvPr id="562" name="Google Shape;562;p65">
            <a:hlinkClick r:id="rId5"/>
          </p:cNvPr>
          <p:cNvPicPr preferRelativeResize="0"/>
          <p:nvPr/>
        </p:nvPicPr>
        <p:blipFill>
          <a:blip r:embed="rId6">
            <a:alphaModFix/>
          </a:blip>
          <a:stretch>
            <a:fillRect/>
          </a:stretch>
        </p:blipFill>
        <p:spPr>
          <a:xfrm rot="21">
            <a:off x="51433" y="35390"/>
            <a:ext cx="520716" cy="360001"/>
          </a:xfrm>
          <a:prstGeom prst="rect">
            <a:avLst/>
          </a:prstGeom>
          <a:noFill/>
          <a:ln cap="flat" cmpd="sng" w="9525">
            <a:solidFill>
              <a:srgbClr val="4A86E8"/>
            </a:solidFill>
            <a:prstDash val="solid"/>
            <a:round/>
            <a:headEnd len="sm" w="sm" type="none"/>
            <a:tailEnd len="sm" w="sm" type="none"/>
          </a:ln>
        </p:spPr>
      </p:pic>
      <p:pic>
        <p:nvPicPr>
          <p:cNvPr id="563" name="Google Shape;563;p65">
            <a:hlinkClick r:id="rId7"/>
          </p:cNvPr>
          <p:cNvPicPr preferRelativeResize="0"/>
          <p:nvPr/>
        </p:nvPicPr>
        <p:blipFill>
          <a:blip r:embed="rId8">
            <a:alphaModFix amt="75000"/>
          </a:blip>
          <a:stretch>
            <a:fillRect/>
          </a:stretch>
        </p:blipFill>
        <p:spPr>
          <a:xfrm>
            <a:off x="7954792" y="0"/>
            <a:ext cx="1189209" cy="430800"/>
          </a:xfrm>
          <a:prstGeom prst="rect">
            <a:avLst/>
          </a:prstGeom>
          <a:noFill/>
          <a:ln>
            <a:noFill/>
          </a:ln>
        </p:spPr>
      </p:pic>
      <p:sp>
        <p:nvSpPr>
          <p:cNvPr id="564" name="Google Shape;564;p65"/>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LinkedIn Learning</a:t>
            </a:r>
            <a:endParaRPr b="1" sz="2200">
              <a:solidFill>
                <a:schemeClr val="dk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8" name="Shape 278"/>
        <p:cNvGrpSpPr/>
        <p:nvPr/>
      </p:nvGrpSpPr>
      <p:grpSpPr>
        <a:xfrm>
          <a:off x="0" y="0"/>
          <a:ext cx="0" cy="0"/>
          <a:chOff x="0" y="0"/>
          <a:chExt cx="0" cy="0"/>
        </a:xfrm>
      </p:grpSpPr>
      <p:sp>
        <p:nvSpPr>
          <p:cNvPr id="279" name="Google Shape;279;p39"/>
          <p:cNvSpPr/>
          <p:nvPr/>
        </p:nvSpPr>
        <p:spPr>
          <a:xfrm>
            <a:off x="514349" y="2545551"/>
            <a:ext cx="7359600" cy="5154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lang="en-ZA" sz="2800">
                <a:solidFill>
                  <a:schemeClr val="lt1"/>
                </a:solidFill>
                <a:latin typeface="Calibri"/>
                <a:ea typeface="Calibri"/>
                <a:cs typeface="Calibri"/>
                <a:sym typeface="Calibri"/>
              </a:rPr>
              <a:t>O</a:t>
            </a:r>
            <a:r>
              <a:rPr lang="en-ZA" sz="2800">
                <a:solidFill>
                  <a:schemeClr val="lt1"/>
                </a:solidFill>
                <a:latin typeface="Calibri"/>
                <a:ea typeface="Calibri"/>
                <a:cs typeface="Calibri"/>
                <a:sym typeface="Calibri"/>
              </a:rPr>
              <a:t>verview</a:t>
            </a:r>
            <a:endParaRPr sz="2800">
              <a:solidFill>
                <a:schemeClr val="lt1"/>
              </a:solidFill>
              <a:latin typeface="Calibri"/>
              <a:ea typeface="Calibri"/>
              <a:cs typeface="Calibri"/>
              <a:sym typeface="Calibri"/>
            </a:endParaRPr>
          </a:p>
        </p:txBody>
      </p:sp>
      <p:pic>
        <p:nvPicPr>
          <p:cNvPr id="280" name="Google Shape;280;p39">
            <a:hlinkClick r:id="rId3"/>
          </p:cNvPr>
          <p:cNvPicPr preferRelativeResize="0"/>
          <p:nvPr/>
        </p:nvPicPr>
        <p:blipFill>
          <a:blip r:embed="rId4">
            <a:alphaModFix/>
          </a:blip>
          <a:stretch>
            <a:fillRect/>
          </a:stretch>
        </p:blipFill>
        <p:spPr>
          <a:xfrm>
            <a:off x="7587925" y="0"/>
            <a:ext cx="1556080" cy="563700"/>
          </a:xfrm>
          <a:prstGeom prst="rect">
            <a:avLst/>
          </a:prstGeom>
          <a:noFill/>
          <a:ln>
            <a:noFill/>
          </a:ln>
        </p:spPr>
      </p:pic>
      <p:sp>
        <p:nvSpPr>
          <p:cNvPr id="281" name="Google Shape;281;p39"/>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8" name="Shape 568"/>
        <p:cNvGrpSpPr/>
        <p:nvPr/>
      </p:nvGrpSpPr>
      <p:grpSpPr>
        <a:xfrm>
          <a:off x="0" y="0"/>
          <a:ext cx="0" cy="0"/>
          <a:chOff x="0" y="0"/>
          <a:chExt cx="0" cy="0"/>
        </a:xfrm>
      </p:grpSpPr>
      <p:sp>
        <p:nvSpPr>
          <p:cNvPr id="569" name="Google Shape;569;p66"/>
          <p:cNvSpPr txBox="1"/>
          <p:nvPr/>
        </p:nvSpPr>
        <p:spPr>
          <a:xfrm>
            <a:off x="177207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lang="en-ZA" u="sng">
                <a:solidFill>
                  <a:schemeClr val="hlink"/>
                </a:solidFill>
                <a:latin typeface="Calibri"/>
                <a:ea typeface="Calibri"/>
                <a:cs typeface="Calibri"/>
                <a:sym typeface="Calibri"/>
                <a:hlinkClick r:id="rId3"/>
              </a:rPr>
              <a:t>https://en.wikipedia.org/wiki/ImpactStory</a:t>
            </a:r>
            <a:r>
              <a:rPr lang="en-ZA">
                <a:latin typeface="Calibri"/>
                <a:ea typeface="Calibri"/>
                <a:cs typeface="Calibri"/>
                <a:sym typeface="Calibri"/>
              </a:rPr>
              <a:t> </a:t>
            </a:r>
            <a:endParaRPr>
              <a:latin typeface="Calibri"/>
              <a:ea typeface="Calibri"/>
              <a:cs typeface="Calibri"/>
              <a:sym typeface="Calibri"/>
            </a:endParaRPr>
          </a:p>
        </p:txBody>
      </p:sp>
      <p:sp>
        <p:nvSpPr>
          <p:cNvPr id="570" name="Google Shape;570;p66"/>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pic>
        <p:nvPicPr>
          <p:cNvPr id="571" name="Google Shape;571;p66">
            <a:hlinkClick r:id="rId4"/>
          </p:cNvPr>
          <p:cNvPicPr preferRelativeResize="0"/>
          <p:nvPr/>
        </p:nvPicPr>
        <p:blipFill>
          <a:blip r:embed="rId5">
            <a:alphaModFix/>
          </a:blip>
          <a:stretch>
            <a:fillRect/>
          </a:stretch>
        </p:blipFill>
        <p:spPr>
          <a:xfrm>
            <a:off x="7210089" y="4441855"/>
            <a:ext cx="1350720" cy="1080000"/>
          </a:xfrm>
          <a:prstGeom prst="rect">
            <a:avLst/>
          </a:prstGeom>
          <a:noFill/>
          <a:ln cap="flat" cmpd="sng" w="9525">
            <a:solidFill>
              <a:srgbClr val="4A86E8"/>
            </a:solidFill>
            <a:prstDash val="dot"/>
            <a:round/>
            <a:headEnd len="sm" w="sm" type="none"/>
            <a:tailEnd len="sm" w="sm" type="none"/>
          </a:ln>
        </p:spPr>
      </p:pic>
      <p:pic>
        <p:nvPicPr>
          <p:cNvPr id="572" name="Google Shape;572;p66">
            <a:hlinkClick r:id="rId6"/>
          </p:cNvPr>
          <p:cNvPicPr preferRelativeResize="0"/>
          <p:nvPr/>
        </p:nvPicPr>
        <p:blipFill>
          <a:blip r:embed="rId7">
            <a:alphaModFix amt="75000"/>
          </a:blip>
          <a:stretch>
            <a:fillRect/>
          </a:stretch>
        </p:blipFill>
        <p:spPr>
          <a:xfrm>
            <a:off x="7954792" y="0"/>
            <a:ext cx="1189209" cy="430800"/>
          </a:xfrm>
          <a:prstGeom prst="rect">
            <a:avLst/>
          </a:prstGeom>
          <a:noFill/>
          <a:ln>
            <a:noFill/>
          </a:ln>
        </p:spPr>
      </p:pic>
      <p:sp>
        <p:nvSpPr>
          <p:cNvPr id="573" name="Google Shape;573;p66"/>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ImpactStory</a:t>
            </a:r>
            <a:endParaRPr b="1" sz="2200">
              <a:solidFill>
                <a:schemeClr val="dk1"/>
              </a:solidFill>
              <a:latin typeface="Calibri"/>
              <a:ea typeface="Calibri"/>
              <a:cs typeface="Calibri"/>
              <a:sym typeface="Calibri"/>
            </a:endParaRPr>
          </a:p>
        </p:txBody>
      </p:sp>
      <p:pic>
        <p:nvPicPr>
          <p:cNvPr id="574" name="Google Shape;574;p66">
            <a:hlinkClick r:id="rId8"/>
          </p:cNvPr>
          <p:cNvPicPr preferRelativeResize="0"/>
          <p:nvPr/>
        </p:nvPicPr>
        <p:blipFill>
          <a:blip r:embed="rId5">
            <a:alphaModFix/>
          </a:blip>
          <a:stretch>
            <a:fillRect/>
          </a:stretch>
        </p:blipFill>
        <p:spPr>
          <a:xfrm rot="5">
            <a:off x="54264" y="35405"/>
            <a:ext cx="448085" cy="360000"/>
          </a:xfrm>
          <a:prstGeom prst="rect">
            <a:avLst/>
          </a:prstGeom>
          <a:noFill/>
          <a:ln cap="flat" cmpd="sng" w="9525">
            <a:solidFill>
              <a:srgbClr val="4A86E8"/>
            </a:solidFill>
            <a:prstDash val="solid"/>
            <a:round/>
            <a:headEnd len="sm" w="sm" type="none"/>
            <a:tailEnd len="sm" w="sm" type="none"/>
          </a:ln>
        </p:spPr>
      </p:pic>
      <p:sp>
        <p:nvSpPr>
          <p:cNvPr id="575" name="Google Shape;575;p66"/>
          <p:cNvSpPr txBox="1"/>
          <p:nvPr/>
        </p:nvSpPr>
        <p:spPr>
          <a:xfrm>
            <a:off x="1772075" y="848800"/>
            <a:ext cx="5607000" cy="3422700"/>
          </a:xfrm>
          <a:prstGeom prst="rect">
            <a:avLst/>
          </a:prstGeom>
          <a:solidFill>
            <a:srgbClr val="F3F3F3"/>
          </a:solidFill>
          <a:ln cap="flat" cmpd="sng" w="9525">
            <a:solidFill>
              <a:srgbClr val="9900FF"/>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lnSpc>
                <a:spcPct val="115000"/>
              </a:lnSpc>
              <a:spcBef>
                <a:spcPts val="1200"/>
              </a:spcBef>
              <a:spcAft>
                <a:spcPts val="1200"/>
              </a:spcAft>
              <a:buNone/>
            </a:pPr>
            <a:r>
              <a:rPr b="1" lang="en-ZA" sz="1900">
                <a:solidFill>
                  <a:schemeClr val="dk1"/>
                </a:solidFill>
                <a:latin typeface="Calibri"/>
                <a:ea typeface="Calibri"/>
                <a:cs typeface="Calibri"/>
                <a:sym typeface="Calibri"/>
              </a:rPr>
              <a:t>‘ImpactStory</a:t>
            </a:r>
            <a:r>
              <a:rPr lang="en-ZA" sz="1900">
                <a:solidFill>
                  <a:schemeClr val="dk1"/>
                </a:solidFill>
                <a:latin typeface="Calibri"/>
                <a:ea typeface="Calibri"/>
                <a:cs typeface="Calibri"/>
                <a:sym typeface="Calibri"/>
              </a:rPr>
              <a:t> is an</a:t>
            </a:r>
            <a:r>
              <a:rPr lang="en-ZA" sz="1900">
                <a:solidFill>
                  <a:schemeClr val="dk1"/>
                </a:solidFill>
                <a:uFill>
                  <a:noFill/>
                </a:uFill>
                <a:latin typeface="Calibri"/>
                <a:ea typeface="Calibri"/>
                <a:cs typeface="Calibri"/>
                <a:sym typeface="Calibri"/>
                <a:hlinkClick r:id="rId9"/>
              </a:rPr>
              <a:t> </a:t>
            </a:r>
            <a:r>
              <a:rPr lang="en-ZA" sz="1900" u="sng">
                <a:solidFill>
                  <a:schemeClr val="hlink"/>
                </a:solidFill>
                <a:latin typeface="Calibri"/>
                <a:ea typeface="Calibri"/>
                <a:cs typeface="Calibri"/>
                <a:sym typeface="Calibri"/>
                <a:hlinkClick r:id="rId10"/>
              </a:rPr>
              <a:t>open source</a:t>
            </a:r>
            <a:r>
              <a:rPr lang="en-ZA" sz="1900">
                <a:solidFill>
                  <a:schemeClr val="dk1"/>
                </a:solidFill>
                <a:latin typeface="Calibri"/>
                <a:ea typeface="Calibri"/>
                <a:cs typeface="Calibri"/>
                <a:sym typeface="Calibri"/>
              </a:rPr>
              <a:t>, web-based tool that provides</a:t>
            </a:r>
            <a:r>
              <a:rPr lang="en-ZA" sz="1900">
                <a:solidFill>
                  <a:schemeClr val="dk1"/>
                </a:solidFill>
                <a:uFill>
                  <a:noFill/>
                </a:uFill>
                <a:latin typeface="Calibri"/>
                <a:ea typeface="Calibri"/>
                <a:cs typeface="Calibri"/>
                <a:sym typeface="Calibri"/>
                <a:hlinkClick r:id="rId11"/>
              </a:rPr>
              <a:t> </a:t>
            </a:r>
            <a:r>
              <a:rPr lang="en-ZA" sz="1900" u="sng">
                <a:solidFill>
                  <a:schemeClr val="hlink"/>
                </a:solidFill>
                <a:latin typeface="Calibri"/>
                <a:ea typeface="Calibri"/>
                <a:cs typeface="Calibri"/>
                <a:sym typeface="Calibri"/>
                <a:hlinkClick r:id="rId12"/>
              </a:rPr>
              <a:t>altmetrics</a:t>
            </a:r>
            <a:r>
              <a:rPr lang="en-ZA" sz="1900">
                <a:solidFill>
                  <a:schemeClr val="dk1"/>
                </a:solidFill>
                <a:latin typeface="Calibri"/>
                <a:ea typeface="Calibri"/>
                <a:cs typeface="Calibri"/>
                <a:sym typeface="Calibri"/>
              </a:rPr>
              <a:t> to help researchers measure the impacts of their research outputs including journal articles,</a:t>
            </a:r>
            <a:r>
              <a:rPr lang="en-ZA" sz="1900">
                <a:solidFill>
                  <a:schemeClr val="dk1"/>
                </a:solidFill>
                <a:uFill>
                  <a:noFill/>
                </a:uFill>
                <a:latin typeface="Calibri"/>
                <a:ea typeface="Calibri"/>
                <a:cs typeface="Calibri"/>
                <a:sym typeface="Calibri"/>
                <a:hlinkClick r:id="rId13"/>
              </a:rPr>
              <a:t> </a:t>
            </a:r>
            <a:r>
              <a:rPr lang="en-ZA" sz="1900" u="sng">
                <a:solidFill>
                  <a:schemeClr val="hlink"/>
                </a:solidFill>
                <a:latin typeface="Calibri"/>
                <a:ea typeface="Calibri"/>
                <a:cs typeface="Calibri"/>
                <a:sym typeface="Calibri"/>
                <a:hlinkClick r:id="rId14"/>
              </a:rPr>
              <a:t>blog posts</a:t>
            </a:r>
            <a:r>
              <a:rPr lang="en-ZA" sz="1900">
                <a:solidFill>
                  <a:schemeClr val="dk1"/>
                </a:solidFill>
                <a:latin typeface="Calibri"/>
                <a:ea typeface="Calibri"/>
                <a:cs typeface="Calibri"/>
                <a:sym typeface="Calibri"/>
              </a:rPr>
              <a:t>, datasets, and software.</a:t>
            </a:r>
            <a:r>
              <a:rPr baseline="30000" lang="en-ZA" sz="1900" u="sng">
                <a:solidFill>
                  <a:schemeClr val="hlink"/>
                </a:solidFill>
                <a:latin typeface="Calibri"/>
                <a:ea typeface="Calibri"/>
                <a:cs typeface="Calibri"/>
                <a:sym typeface="Calibri"/>
                <a:hlinkClick r:id="rId15"/>
              </a:rPr>
              <a:t>[2]</a:t>
            </a:r>
            <a:r>
              <a:rPr lang="en-ZA" sz="1900">
                <a:solidFill>
                  <a:schemeClr val="dk1"/>
                </a:solidFill>
                <a:latin typeface="Calibri"/>
                <a:ea typeface="Calibri"/>
                <a:cs typeface="Calibri"/>
                <a:sym typeface="Calibri"/>
              </a:rPr>
              <a:t> It aims to change the focus of the scholarly reward system to value and encourage web-native scholarship. ImpactStory is a product of Our Research,</a:t>
            </a:r>
            <a:r>
              <a:rPr baseline="30000" lang="en-ZA" sz="1900" u="sng">
                <a:solidFill>
                  <a:schemeClr val="hlink"/>
                </a:solidFill>
                <a:latin typeface="Calibri"/>
                <a:ea typeface="Calibri"/>
                <a:cs typeface="Calibri"/>
                <a:sym typeface="Calibri"/>
                <a:hlinkClick r:id="rId16"/>
              </a:rPr>
              <a:t>[3]</a:t>
            </a:r>
            <a:r>
              <a:rPr lang="en-ZA" sz="1900">
                <a:solidFill>
                  <a:schemeClr val="dk1"/>
                </a:solidFill>
                <a:latin typeface="Calibri"/>
                <a:ea typeface="Calibri"/>
                <a:cs typeface="Calibri"/>
                <a:sym typeface="Calibri"/>
              </a:rPr>
              <a:t> a nonprofit organisation funded by the</a:t>
            </a:r>
            <a:r>
              <a:rPr lang="en-ZA" sz="1900">
                <a:solidFill>
                  <a:schemeClr val="dk1"/>
                </a:solidFill>
                <a:uFill>
                  <a:noFill/>
                </a:uFill>
                <a:latin typeface="Calibri"/>
                <a:ea typeface="Calibri"/>
                <a:cs typeface="Calibri"/>
                <a:sym typeface="Calibri"/>
                <a:hlinkClick r:id="rId17"/>
              </a:rPr>
              <a:t> </a:t>
            </a:r>
            <a:r>
              <a:rPr lang="en-ZA" sz="1900" u="sng">
                <a:solidFill>
                  <a:schemeClr val="hlink"/>
                </a:solidFill>
                <a:latin typeface="Calibri"/>
                <a:ea typeface="Calibri"/>
                <a:cs typeface="Calibri"/>
                <a:sym typeface="Calibri"/>
                <a:hlinkClick r:id="rId18"/>
              </a:rPr>
              <a:t>Alfred P. Sloan Foundation</a:t>
            </a:r>
            <a:r>
              <a:rPr lang="en-ZA" sz="1900">
                <a:solidFill>
                  <a:schemeClr val="dk1"/>
                </a:solidFill>
                <a:uFill>
                  <a:noFill/>
                </a:uFill>
                <a:latin typeface="Calibri"/>
                <a:ea typeface="Calibri"/>
                <a:cs typeface="Calibri"/>
                <a:sym typeface="Calibri"/>
                <a:hlinkClick r:id="rId19"/>
              </a:rPr>
              <a:t> </a:t>
            </a:r>
            <a:r>
              <a:rPr baseline="30000" lang="en-ZA" sz="1900" u="sng">
                <a:solidFill>
                  <a:schemeClr val="hlink"/>
                </a:solidFill>
                <a:latin typeface="Calibri"/>
                <a:ea typeface="Calibri"/>
                <a:cs typeface="Calibri"/>
                <a:sym typeface="Calibri"/>
                <a:hlinkClick r:id="rId20"/>
              </a:rPr>
              <a:t>[4]</a:t>
            </a:r>
            <a:r>
              <a:rPr lang="en-ZA" sz="1900">
                <a:solidFill>
                  <a:schemeClr val="dk1"/>
                </a:solidFill>
                <a:latin typeface="Calibri"/>
                <a:ea typeface="Calibri"/>
                <a:cs typeface="Calibri"/>
                <a:sym typeface="Calibri"/>
              </a:rPr>
              <a:t> and the</a:t>
            </a:r>
            <a:r>
              <a:rPr lang="en-ZA" sz="1900">
                <a:solidFill>
                  <a:schemeClr val="dk1"/>
                </a:solidFill>
                <a:uFill>
                  <a:noFill/>
                </a:uFill>
                <a:latin typeface="Calibri"/>
                <a:ea typeface="Calibri"/>
                <a:cs typeface="Calibri"/>
                <a:sym typeface="Calibri"/>
                <a:hlinkClick r:id="rId21"/>
              </a:rPr>
              <a:t> </a:t>
            </a:r>
            <a:r>
              <a:rPr lang="en-ZA" sz="1900" u="sng">
                <a:solidFill>
                  <a:schemeClr val="hlink"/>
                </a:solidFill>
                <a:latin typeface="Calibri"/>
                <a:ea typeface="Calibri"/>
                <a:cs typeface="Calibri"/>
                <a:sym typeface="Calibri"/>
                <a:hlinkClick r:id="rId22"/>
              </a:rPr>
              <a:t>National Science Foundation</a:t>
            </a:r>
            <a:r>
              <a:rPr lang="en-ZA" sz="1900">
                <a:solidFill>
                  <a:schemeClr val="dk1"/>
                </a:solidFill>
                <a:latin typeface="Calibri"/>
                <a:ea typeface="Calibri"/>
                <a:cs typeface="Calibri"/>
                <a:sym typeface="Calibri"/>
              </a:rPr>
              <a:t>.</a:t>
            </a:r>
            <a:r>
              <a:rPr baseline="30000" lang="en-ZA" sz="1900" u="sng">
                <a:solidFill>
                  <a:schemeClr val="hlink"/>
                </a:solidFill>
                <a:latin typeface="Calibri"/>
                <a:ea typeface="Calibri"/>
                <a:cs typeface="Calibri"/>
                <a:sym typeface="Calibri"/>
                <a:hlinkClick r:id="rId23"/>
              </a:rPr>
              <a:t>[5]</a:t>
            </a:r>
            <a:r>
              <a:rPr lang="en-ZA" sz="1900">
                <a:latin typeface="Calibri"/>
                <a:ea typeface="Calibri"/>
                <a:cs typeface="Calibri"/>
                <a:sym typeface="Calibri"/>
              </a:rPr>
              <a:t>’</a:t>
            </a:r>
            <a:endParaRPr sz="1900">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9" name="Shape 579"/>
        <p:cNvGrpSpPr/>
        <p:nvPr/>
      </p:nvGrpSpPr>
      <p:grpSpPr>
        <a:xfrm>
          <a:off x="0" y="0"/>
          <a:ext cx="0" cy="0"/>
          <a:chOff x="0" y="0"/>
          <a:chExt cx="0" cy="0"/>
        </a:xfrm>
      </p:grpSpPr>
      <p:pic>
        <p:nvPicPr>
          <p:cNvPr id="580" name="Google Shape;580;p67"/>
          <p:cNvPicPr preferRelativeResize="0"/>
          <p:nvPr/>
        </p:nvPicPr>
        <p:blipFill rotWithShape="1">
          <a:blip r:embed="rId3">
            <a:alphaModFix/>
          </a:blip>
          <a:srcRect b="1370" l="0" r="0" t="0"/>
          <a:stretch/>
        </p:blipFill>
        <p:spPr>
          <a:xfrm>
            <a:off x="792000" y="502400"/>
            <a:ext cx="7560001" cy="5118274"/>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sp>
        <p:nvSpPr>
          <p:cNvPr id="581" name="Google Shape;581;p67"/>
          <p:cNvSpPr txBox="1"/>
          <p:nvPr/>
        </p:nvSpPr>
        <p:spPr>
          <a:xfrm>
            <a:off x="177207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lang="en-ZA" u="sng">
                <a:solidFill>
                  <a:schemeClr val="hlink"/>
                </a:solidFill>
                <a:latin typeface="Calibri"/>
                <a:ea typeface="Calibri"/>
                <a:cs typeface="Calibri"/>
                <a:sym typeface="Calibri"/>
                <a:hlinkClick r:id="rId4"/>
              </a:rPr>
              <a:t>https://our-research.org/projects</a:t>
            </a:r>
            <a:r>
              <a:rPr lang="en-ZA">
                <a:latin typeface="Calibri"/>
                <a:ea typeface="Calibri"/>
                <a:cs typeface="Calibri"/>
                <a:sym typeface="Calibri"/>
              </a:rPr>
              <a:t> </a:t>
            </a:r>
            <a:endParaRPr>
              <a:latin typeface="Calibri"/>
              <a:ea typeface="Calibri"/>
              <a:cs typeface="Calibri"/>
              <a:sym typeface="Calibri"/>
            </a:endParaRPr>
          </a:p>
        </p:txBody>
      </p:sp>
      <p:sp>
        <p:nvSpPr>
          <p:cNvPr id="582" name="Google Shape;582;p67"/>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pic>
        <p:nvPicPr>
          <p:cNvPr id="583" name="Google Shape;583;p67">
            <a:hlinkClick r:id="rId5"/>
          </p:cNvPr>
          <p:cNvPicPr preferRelativeResize="0"/>
          <p:nvPr/>
        </p:nvPicPr>
        <p:blipFill>
          <a:blip r:embed="rId6">
            <a:alphaModFix amt="75000"/>
          </a:blip>
          <a:stretch>
            <a:fillRect/>
          </a:stretch>
        </p:blipFill>
        <p:spPr>
          <a:xfrm>
            <a:off x="7954792" y="0"/>
            <a:ext cx="1189209" cy="430800"/>
          </a:xfrm>
          <a:prstGeom prst="rect">
            <a:avLst/>
          </a:prstGeom>
          <a:noFill/>
          <a:ln>
            <a:noFill/>
          </a:ln>
        </p:spPr>
      </p:pic>
      <p:sp>
        <p:nvSpPr>
          <p:cNvPr id="584" name="Google Shape;584;p67"/>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ImpactStory</a:t>
            </a:r>
            <a:endParaRPr b="1" sz="2200">
              <a:solidFill>
                <a:schemeClr val="dk1"/>
              </a:solidFill>
              <a:latin typeface="Calibri"/>
              <a:ea typeface="Calibri"/>
              <a:cs typeface="Calibri"/>
              <a:sym typeface="Calibri"/>
            </a:endParaRPr>
          </a:p>
        </p:txBody>
      </p:sp>
      <p:pic>
        <p:nvPicPr>
          <p:cNvPr id="585" name="Google Shape;585;p67">
            <a:hlinkClick r:id="rId7"/>
          </p:cNvPr>
          <p:cNvPicPr preferRelativeResize="0"/>
          <p:nvPr/>
        </p:nvPicPr>
        <p:blipFill>
          <a:blip r:embed="rId8">
            <a:alphaModFix/>
          </a:blip>
          <a:stretch>
            <a:fillRect/>
          </a:stretch>
        </p:blipFill>
        <p:spPr>
          <a:xfrm rot="5">
            <a:off x="54264" y="35405"/>
            <a:ext cx="448085" cy="360000"/>
          </a:xfrm>
          <a:prstGeom prst="rect">
            <a:avLst/>
          </a:prstGeom>
          <a:noFill/>
          <a:ln cap="flat" cmpd="sng" w="9525">
            <a:solidFill>
              <a:srgbClr val="4A86E8"/>
            </a:solidFill>
            <a:prstDash val="solid"/>
            <a:round/>
            <a:headEnd len="sm" w="sm" type="none"/>
            <a:tailEnd len="sm" w="sm" type="none"/>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9" name="Shape 589"/>
        <p:cNvGrpSpPr/>
        <p:nvPr/>
      </p:nvGrpSpPr>
      <p:grpSpPr>
        <a:xfrm>
          <a:off x="0" y="0"/>
          <a:ext cx="0" cy="0"/>
          <a:chOff x="0" y="0"/>
          <a:chExt cx="0" cy="0"/>
        </a:xfrm>
      </p:grpSpPr>
      <p:pic>
        <p:nvPicPr>
          <p:cNvPr id="590" name="Google Shape;590;p68"/>
          <p:cNvPicPr preferRelativeResize="0"/>
          <p:nvPr/>
        </p:nvPicPr>
        <p:blipFill rotWithShape="1">
          <a:blip r:embed="rId3">
            <a:alphaModFix/>
          </a:blip>
          <a:srcRect b="1565" l="0" r="0" t="-49"/>
          <a:stretch/>
        </p:blipFill>
        <p:spPr>
          <a:xfrm>
            <a:off x="792000" y="496875"/>
            <a:ext cx="7560001" cy="5129324"/>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sp>
        <p:nvSpPr>
          <p:cNvPr id="591" name="Google Shape;591;p68"/>
          <p:cNvSpPr txBox="1"/>
          <p:nvPr/>
        </p:nvSpPr>
        <p:spPr>
          <a:xfrm>
            <a:off x="177207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lang="en-ZA" u="sng">
                <a:solidFill>
                  <a:schemeClr val="hlink"/>
                </a:solidFill>
                <a:latin typeface="Calibri"/>
                <a:ea typeface="Calibri"/>
                <a:cs typeface="Calibri"/>
                <a:sym typeface="Calibri"/>
                <a:hlinkClick r:id="rId4"/>
              </a:rPr>
              <a:t>https://profiles.impactstory.org/</a:t>
            </a:r>
            <a:r>
              <a:rPr lang="en-ZA" u="sng">
                <a:solidFill>
                  <a:schemeClr val="hlink"/>
                </a:solidFill>
                <a:highlight>
                  <a:srgbClr val="FFFF00"/>
                </a:highlight>
                <a:latin typeface="Calibri"/>
                <a:ea typeface="Calibri"/>
                <a:cs typeface="Calibri"/>
                <a:sym typeface="Calibri"/>
                <a:hlinkClick r:id="rId5"/>
              </a:rPr>
              <a:t>u/0000-0001-8078-0403</a:t>
            </a:r>
            <a:r>
              <a:rPr lang="en-ZA">
                <a:highlight>
                  <a:srgbClr val="FFFF00"/>
                </a:highlight>
                <a:latin typeface="Calibri"/>
                <a:ea typeface="Calibri"/>
                <a:cs typeface="Calibri"/>
                <a:sym typeface="Calibri"/>
              </a:rPr>
              <a:t> </a:t>
            </a:r>
            <a:endParaRPr>
              <a:highlight>
                <a:srgbClr val="FFFF00"/>
              </a:highlight>
              <a:latin typeface="Calibri"/>
              <a:ea typeface="Calibri"/>
              <a:cs typeface="Calibri"/>
              <a:sym typeface="Calibri"/>
            </a:endParaRPr>
          </a:p>
        </p:txBody>
      </p:sp>
      <p:sp>
        <p:nvSpPr>
          <p:cNvPr id="592" name="Google Shape;592;p68"/>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pic>
        <p:nvPicPr>
          <p:cNvPr id="593" name="Google Shape;593;p68">
            <a:hlinkClick r:id="rId6"/>
          </p:cNvPr>
          <p:cNvPicPr preferRelativeResize="0"/>
          <p:nvPr/>
        </p:nvPicPr>
        <p:blipFill>
          <a:blip r:embed="rId7">
            <a:alphaModFix/>
          </a:blip>
          <a:stretch>
            <a:fillRect/>
          </a:stretch>
        </p:blipFill>
        <p:spPr>
          <a:xfrm rot="5">
            <a:off x="54264" y="35405"/>
            <a:ext cx="448085" cy="360000"/>
          </a:xfrm>
          <a:prstGeom prst="rect">
            <a:avLst/>
          </a:prstGeom>
          <a:noFill/>
          <a:ln cap="flat" cmpd="sng" w="9525">
            <a:solidFill>
              <a:srgbClr val="4A86E8"/>
            </a:solidFill>
            <a:prstDash val="solid"/>
            <a:round/>
            <a:headEnd len="sm" w="sm" type="none"/>
            <a:tailEnd len="sm" w="sm" type="none"/>
          </a:ln>
        </p:spPr>
      </p:pic>
      <p:sp>
        <p:nvSpPr>
          <p:cNvPr id="594" name="Google Shape;594;p68"/>
          <p:cNvSpPr/>
          <p:nvPr/>
        </p:nvSpPr>
        <p:spPr>
          <a:xfrm>
            <a:off x="920900" y="1534600"/>
            <a:ext cx="5081100" cy="1473000"/>
          </a:xfrm>
          <a:prstGeom prst="ellipse">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95" name="Google Shape;595;p68">
            <a:hlinkClick r:id="rId8"/>
          </p:cNvPr>
          <p:cNvPicPr preferRelativeResize="0"/>
          <p:nvPr/>
        </p:nvPicPr>
        <p:blipFill>
          <a:blip r:embed="rId9">
            <a:alphaModFix amt="75000"/>
          </a:blip>
          <a:stretch>
            <a:fillRect/>
          </a:stretch>
        </p:blipFill>
        <p:spPr>
          <a:xfrm>
            <a:off x="7954792" y="0"/>
            <a:ext cx="1189209" cy="430800"/>
          </a:xfrm>
          <a:prstGeom prst="rect">
            <a:avLst/>
          </a:prstGeom>
          <a:noFill/>
          <a:ln>
            <a:noFill/>
          </a:ln>
        </p:spPr>
      </p:pic>
      <p:sp>
        <p:nvSpPr>
          <p:cNvPr id="596" name="Google Shape;596;p68"/>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ImpactStory</a:t>
            </a:r>
            <a:endParaRPr b="1" sz="2200">
              <a:solidFill>
                <a:schemeClr val="dk1"/>
              </a:solidFill>
              <a:latin typeface="Calibri"/>
              <a:ea typeface="Calibri"/>
              <a:cs typeface="Calibri"/>
              <a:sym typeface="Calibri"/>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00" name="Shape 600"/>
        <p:cNvGrpSpPr/>
        <p:nvPr/>
      </p:nvGrpSpPr>
      <p:grpSpPr>
        <a:xfrm>
          <a:off x="0" y="0"/>
          <a:ext cx="0" cy="0"/>
          <a:chOff x="0" y="0"/>
          <a:chExt cx="0" cy="0"/>
        </a:xfrm>
      </p:grpSpPr>
      <p:sp>
        <p:nvSpPr>
          <p:cNvPr id="601" name="Google Shape;601;p69"/>
          <p:cNvSpPr txBox="1"/>
          <p:nvPr/>
        </p:nvSpPr>
        <p:spPr>
          <a:xfrm>
            <a:off x="177207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lang="en-ZA" u="sng">
                <a:solidFill>
                  <a:schemeClr val="hlink"/>
                </a:solidFill>
                <a:latin typeface="Calibri"/>
                <a:ea typeface="Calibri"/>
                <a:cs typeface="Calibri"/>
                <a:sym typeface="Calibri"/>
                <a:hlinkClick r:id="rId3"/>
              </a:rPr>
              <a:t>https://en.wikipedia.org/wiki/Google_Scholar</a:t>
            </a:r>
            <a:r>
              <a:rPr lang="en-ZA">
                <a:latin typeface="Calibri"/>
                <a:ea typeface="Calibri"/>
                <a:cs typeface="Calibri"/>
                <a:sym typeface="Calibri"/>
              </a:rPr>
              <a:t> </a:t>
            </a:r>
            <a:endParaRPr>
              <a:latin typeface="Calibri"/>
              <a:ea typeface="Calibri"/>
              <a:cs typeface="Calibri"/>
              <a:sym typeface="Calibri"/>
            </a:endParaRPr>
          </a:p>
        </p:txBody>
      </p:sp>
      <p:sp>
        <p:nvSpPr>
          <p:cNvPr id="602" name="Google Shape;602;p69"/>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pic>
        <p:nvPicPr>
          <p:cNvPr id="603" name="Google Shape;603;p69">
            <a:hlinkClick r:id="rId4"/>
          </p:cNvPr>
          <p:cNvPicPr preferRelativeResize="0"/>
          <p:nvPr/>
        </p:nvPicPr>
        <p:blipFill>
          <a:blip r:embed="rId5">
            <a:alphaModFix/>
          </a:blip>
          <a:stretch>
            <a:fillRect/>
          </a:stretch>
        </p:blipFill>
        <p:spPr>
          <a:xfrm>
            <a:off x="6962781" y="4410687"/>
            <a:ext cx="1598023" cy="1080000"/>
          </a:xfrm>
          <a:prstGeom prst="rect">
            <a:avLst/>
          </a:prstGeom>
          <a:noFill/>
          <a:ln cap="flat" cmpd="sng" w="9525">
            <a:solidFill>
              <a:srgbClr val="4A86E8"/>
            </a:solidFill>
            <a:prstDash val="dot"/>
            <a:round/>
            <a:headEnd len="sm" w="sm" type="none"/>
            <a:tailEnd len="sm" w="sm" type="none"/>
          </a:ln>
        </p:spPr>
      </p:pic>
      <p:pic>
        <p:nvPicPr>
          <p:cNvPr id="604" name="Google Shape;604;p69">
            <a:hlinkClick r:id="rId6"/>
          </p:cNvPr>
          <p:cNvPicPr preferRelativeResize="0"/>
          <p:nvPr/>
        </p:nvPicPr>
        <p:blipFill>
          <a:blip r:embed="rId7">
            <a:alphaModFix amt="75000"/>
          </a:blip>
          <a:stretch>
            <a:fillRect/>
          </a:stretch>
        </p:blipFill>
        <p:spPr>
          <a:xfrm>
            <a:off x="7954792" y="0"/>
            <a:ext cx="1189209" cy="430800"/>
          </a:xfrm>
          <a:prstGeom prst="rect">
            <a:avLst/>
          </a:prstGeom>
          <a:noFill/>
          <a:ln>
            <a:noFill/>
          </a:ln>
        </p:spPr>
      </p:pic>
      <p:sp>
        <p:nvSpPr>
          <p:cNvPr id="605" name="Google Shape;605;p69"/>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Google Scholar</a:t>
            </a:r>
            <a:endParaRPr sz="2200">
              <a:solidFill>
                <a:schemeClr val="dk1"/>
              </a:solidFill>
              <a:latin typeface="Calibri"/>
              <a:ea typeface="Calibri"/>
              <a:cs typeface="Calibri"/>
              <a:sym typeface="Calibri"/>
            </a:endParaRPr>
          </a:p>
        </p:txBody>
      </p:sp>
      <p:pic>
        <p:nvPicPr>
          <p:cNvPr id="606" name="Google Shape;606;p69">
            <a:hlinkClick r:id="rId8"/>
          </p:cNvPr>
          <p:cNvPicPr preferRelativeResize="0"/>
          <p:nvPr/>
        </p:nvPicPr>
        <p:blipFill>
          <a:blip r:embed="rId5">
            <a:alphaModFix/>
          </a:blip>
          <a:stretch>
            <a:fillRect/>
          </a:stretch>
        </p:blipFill>
        <p:spPr>
          <a:xfrm rot="-5">
            <a:off x="45893" y="35411"/>
            <a:ext cx="531628" cy="360000"/>
          </a:xfrm>
          <a:prstGeom prst="rect">
            <a:avLst/>
          </a:prstGeom>
          <a:noFill/>
          <a:ln cap="flat" cmpd="sng" w="9525">
            <a:solidFill>
              <a:srgbClr val="4A86E8"/>
            </a:solidFill>
            <a:prstDash val="solid"/>
            <a:round/>
            <a:headEnd len="sm" w="sm" type="none"/>
            <a:tailEnd len="sm" w="sm" type="none"/>
          </a:ln>
        </p:spPr>
      </p:pic>
      <p:sp>
        <p:nvSpPr>
          <p:cNvPr id="607" name="Google Shape;607;p69"/>
          <p:cNvSpPr txBox="1"/>
          <p:nvPr/>
        </p:nvSpPr>
        <p:spPr>
          <a:xfrm>
            <a:off x="1772075" y="848800"/>
            <a:ext cx="5607000" cy="3444600"/>
          </a:xfrm>
          <a:prstGeom prst="rect">
            <a:avLst/>
          </a:prstGeom>
          <a:solidFill>
            <a:srgbClr val="F3F3F3"/>
          </a:solidFill>
          <a:ln cap="flat" cmpd="sng" w="9525">
            <a:solidFill>
              <a:srgbClr val="9900FF"/>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lnSpc>
                <a:spcPct val="115000"/>
              </a:lnSpc>
              <a:spcBef>
                <a:spcPts val="1200"/>
              </a:spcBef>
              <a:spcAft>
                <a:spcPts val="1200"/>
              </a:spcAft>
              <a:buNone/>
            </a:pPr>
            <a:r>
              <a:rPr b="1" lang="en-ZA" sz="1600">
                <a:solidFill>
                  <a:schemeClr val="dk1"/>
                </a:solidFill>
                <a:latin typeface="Calibri"/>
                <a:ea typeface="Calibri"/>
                <a:cs typeface="Calibri"/>
                <a:sym typeface="Calibri"/>
              </a:rPr>
              <a:t>‘Google Scholar</a:t>
            </a:r>
            <a:r>
              <a:rPr lang="en-ZA" sz="1600">
                <a:solidFill>
                  <a:schemeClr val="dk1"/>
                </a:solidFill>
                <a:latin typeface="Calibri"/>
                <a:ea typeface="Calibri"/>
                <a:cs typeface="Calibri"/>
                <a:sym typeface="Calibri"/>
              </a:rPr>
              <a:t> is a freely accessible</a:t>
            </a:r>
            <a:r>
              <a:rPr lang="en-ZA" sz="1600">
                <a:solidFill>
                  <a:schemeClr val="dk1"/>
                </a:solidFill>
                <a:uFill>
                  <a:noFill/>
                </a:uFill>
                <a:latin typeface="Calibri"/>
                <a:ea typeface="Calibri"/>
                <a:cs typeface="Calibri"/>
                <a:sym typeface="Calibri"/>
                <a:hlinkClick r:id="rId9"/>
              </a:rPr>
              <a:t> </a:t>
            </a:r>
            <a:r>
              <a:rPr lang="en-ZA" sz="1600" u="sng">
                <a:solidFill>
                  <a:schemeClr val="hlink"/>
                </a:solidFill>
                <a:latin typeface="Calibri"/>
                <a:ea typeface="Calibri"/>
                <a:cs typeface="Calibri"/>
                <a:sym typeface="Calibri"/>
                <a:hlinkClick r:id="rId10"/>
              </a:rPr>
              <a:t>web search engine</a:t>
            </a:r>
            <a:r>
              <a:rPr lang="en-ZA" sz="1600">
                <a:solidFill>
                  <a:schemeClr val="dk1"/>
                </a:solidFill>
                <a:latin typeface="Calibri"/>
                <a:ea typeface="Calibri"/>
                <a:cs typeface="Calibri"/>
                <a:sym typeface="Calibri"/>
              </a:rPr>
              <a:t> that indexes the full text or metadata of</a:t>
            </a:r>
            <a:r>
              <a:rPr lang="en-ZA" sz="1600">
                <a:solidFill>
                  <a:schemeClr val="dk1"/>
                </a:solidFill>
                <a:uFill>
                  <a:noFill/>
                </a:uFill>
                <a:latin typeface="Calibri"/>
                <a:ea typeface="Calibri"/>
                <a:cs typeface="Calibri"/>
                <a:sym typeface="Calibri"/>
                <a:hlinkClick r:id="rId11"/>
              </a:rPr>
              <a:t> </a:t>
            </a:r>
            <a:r>
              <a:rPr lang="en-ZA" sz="1600" u="sng">
                <a:solidFill>
                  <a:schemeClr val="hlink"/>
                </a:solidFill>
                <a:latin typeface="Calibri"/>
                <a:ea typeface="Calibri"/>
                <a:cs typeface="Calibri"/>
                <a:sym typeface="Calibri"/>
                <a:hlinkClick r:id="rId12"/>
              </a:rPr>
              <a:t>scholarly literature</a:t>
            </a:r>
            <a:r>
              <a:rPr lang="en-ZA" sz="1600">
                <a:solidFill>
                  <a:schemeClr val="dk1"/>
                </a:solidFill>
                <a:latin typeface="Calibri"/>
                <a:ea typeface="Calibri"/>
                <a:cs typeface="Calibri"/>
                <a:sym typeface="Calibri"/>
              </a:rPr>
              <a:t> across an array of publishing formats and disciplines. Released in</a:t>
            </a:r>
            <a:r>
              <a:rPr lang="en-ZA" sz="1600">
                <a:solidFill>
                  <a:schemeClr val="dk1"/>
                </a:solidFill>
                <a:uFill>
                  <a:noFill/>
                </a:uFill>
                <a:latin typeface="Calibri"/>
                <a:ea typeface="Calibri"/>
                <a:cs typeface="Calibri"/>
                <a:sym typeface="Calibri"/>
                <a:hlinkClick r:id="rId13"/>
              </a:rPr>
              <a:t> </a:t>
            </a:r>
            <a:r>
              <a:rPr lang="en-ZA" sz="1600" u="sng">
                <a:solidFill>
                  <a:schemeClr val="hlink"/>
                </a:solidFill>
                <a:latin typeface="Calibri"/>
                <a:ea typeface="Calibri"/>
                <a:cs typeface="Calibri"/>
                <a:sym typeface="Calibri"/>
                <a:hlinkClick r:id="rId14"/>
              </a:rPr>
              <a:t>beta</a:t>
            </a:r>
            <a:r>
              <a:rPr lang="en-ZA" sz="1600">
                <a:solidFill>
                  <a:schemeClr val="dk1"/>
                </a:solidFill>
                <a:latin typeface="Calibri"/>
                <a:ea typeface="Calibri"/>
                <a:cs typeface="Calibri"/>
                <a:sym typeface="Calibri"/>
              </a:rPr>
              <a:t> in November 2004, the Google Scholar index includes most</a:t>
            </a:r>
            <a:r>
              <a:rPr lang="en-ZA" sz="1600">
                <a:solidFill>
                  <a:schemeClr val="dk1"/>
                </a:solidFill>
                <a:uFill>
                  <a:noFill/>
                </a:uFill>
                <a:latin typeface="Calibri"/>
                <a:ea typeface="Calibri"/>
                <a:cs typeface="Calibri"/>
                <a:sym typeface="Calibri"/>
                <a:hlinkClick r:id="rId15"/>
              </a:rPr>
              <a:t> </a:t>
            </a:r>
            <a:r>
              <a:rPr lang="en-ZA" sz="1600" u="sng">
                <a:solidFill>
                  <a:schemeClr val="hlink"/>
                </a:solidFill>
                <a:latin typeface="Calibri"/>
                <a:ea typeface="Calibri"/>
                <a:cs typeface="Calibri"/>
                <a:sym typeface="Calibri"/>
                <a:hlinkClick r:id="rId16"/>
              </a:rPr>
              <a:t>peer-reviewed</a:t>
            </a:r>
            <a:r>
              <a:rPr lang="en-ZA" sz="1600">
                <a:solidFill>
                  <a:schemeClr val="dk1"/>
                </a:solidFill>
                <a:latin typeface="Calibri"/>
                <a:ea typeface="Calibri"/>
                <a:cs typeface="Calibri"/>
                <a:sym typeface="Calibri"/>
              </a:rPr>
              <a:t> online</a:t>
            </a:r>
            <a:r>
              <a:rPr lang="en-ZA" sz="1600">
                <a:solidFill>
                  <a:schemeClr val="dk1"/>
                </a:solidFill>
                <a:uFill>
                  <a:noFill/>
                </a:uFill>
                <a:latin typeface="Calibri"/>
                <a:ea typeface="Calibri"/>
                <a:cs typeface="Calibri"/>
                <a:sym typeface="Calibri"/>
                <a:hlinkClick r:id="rId17"/>
              </a:rPr>
              <a:t> </a:t>
            </a:r>
            <a:r>
              <a:rPr lang="en-ZA" sz="1600" u="sng">
                <a:solidFill>
                  <a:schemeClr val="hlink"/>
                </a:solidFill>
                <a:latin typeface="Calibri"/>
                <a:ea typeface="Calibri"/>
                <a:cs typeface="Calibri"/>
                <a:sym typeface="Calibri"/>
                <a:hlinkClick r:id="rId18"/>
              </a:rPr>
              <a:t>academic journals</a:t>
            </a:r>
            <a:r>
              <a:rPr lang="en-ZA" sz="1600">
                <a:solidFill>
                  <a:schemeClr val="dk1"/>
                </a:solidFill>
                <a:latin typeface="Calibri"/>
                <a:ea typeface="Calibri"/>
                <a:cs typeface="Calibri"/>
                <a:sym typeface="Calibri"/>
              </a:rPr>
              <a:t> and books, conference papers,</a:t>
            </a:r>
            <a:r>
              <a:rPr lang="en-ZA" sz="1600">
                <a:solidFill>
                  <a:schemeClr val="dk1"/>
                </a:solidFill>
                <a:uFill>
                  <a:noFill/>
                </a:uFill>
                <a:latin typeface="Calibri"/>
                <a:ea typeface="Calibri"/>
                <a:cs typeface="Calibri"/>
                <a:sym typeface="Calibri"/>
                <a:hlinkClick r:id="rId19"/>
              </a:rPr>
              <a:t> </a:t>
            </a:r>
            <a:r>
              <a:rPr lang="en-ZA" sz="1600" u="sng">
                <a:solidFill>
                  <a:schemeClr val="hlink"/>
                </a:solidFill>
                <a:latin typeface="Calibri"/>
                <a:ea typeface="Calibri"/>
                <a:cs typeface="Calibri"/>
                <a:sym typeface="Calibri"/>
                <a:hlinkClick r:id="rId20"/>
              </a:rPr>
              <a:t>theses</a:t>
            </a:r>
            <a:r>
              <a:rPr lang="en-ZA" sz="1600">
                <a:solidFill>
                  <a:schemeClr val="dk1"/>
                </a:solidFill>
                <a:latin typeface="Calibri"/>
                <a:ea typeface="Calibri"/>
                <a:cs typeface="Calibri"/>
                <a:sym typeface="Calibri"/>
              </a:rPr>
              <a:t> and</a:t>
            </a:r>
            <a:r>
              <a:rPr lang="en-ZA" sz="1600">
                <a:solidFill>
                  <a:schemeClr val="dk1"/>
                </a:solidFill>
                <a:uFill>
                  <a:noFill/>
                </a:uFill>
                <a:latin typeface="Calibri"/>
                <a:ea typeface="Calibri"/>
                <a:cs typeface="Calibri"/>
                <a:sym typeface="Calibri"/>
                <a:hlinkClick r:id="rId21"/>
              </a:rPr>
              <a:t> </a:t>
            </a:r>
            <a:r>
              <a:rPr lang="en-ZA" sz="1600" u="sng">
                <a:solidFill>
                  <a:schemeClr val="hlink"/>
                </a:solidFill>
                <a:latin typeface="Calibri"/>
                <a:ea typeface="Calibri"/>
                <a:cs typeface="Calibri"/>
                <a:sym typeface="Calibri"/>
                <a:hlinkClick r:id="rId22"/>
              </a:rPr>
              <a:t>dissertations</a:t>
            </a:r>
            <a:r>
              <a:rPr lang="en-ZA" sz="1600">
                <a:solidFill>
                  <a:schemeClr val="dk1"/>
                </a:solidFill>
                <a:latin typeface="Calibri"/>
                <a:ea typeface="Calibri"/>
                <a:cs typeface="Calibri"/>
                <a:sym typeface="Calibri"/>
              </a:rPr>
              <a:t>,</a:t>
            </a:r>
            <a:r>
              <a:rPr lang="en-ZA" sz="1600">
                <a:solidFill>
                  <a:schemeClr val="dk1"/>
                </a:solidFill>
                <a:uFill>
                  <a:noFill/>
                </a:uFill>
                <a:latin typeface="Calibri"/>
                <a:ea typeface="Calibri"/>
                <a:cs typeface="Calibri"/>
                <a:sym typeface="Calibri"/>
                <a:hlinkClick r:id="rId23"/>
              </a:rPr>
              <a:t> </a:t>
            </a:r>
            <a:r>
              <a:rPr lang="en-ZA" sz="1600" u="sng">
                <a:solidFill>
                  <a:schemeClr val="hlink"/>
                </a:solidFill>
                <a:latin typeface="Calibri"/>
                <a:ea typeface="Calibri"/>
                <a:cs typeface="Calibri"/>
                <a:sym typeface="Calibri"/>
                <a:hlinkClick r:id="rId24"/>
              </a:rPr>
              <a:t>preprints</a:t>
            </a:r>
            <a:r>
              <a:rPr lang="en-ZA" sz="1600">
                <a:solidFill>
                  <a:schemeClr val="dk1"/>
                </a:solidFill>
                <a:latin typeface="Calibri"/>
                <a:ea typeface="Calibri"/>
                <a:cs typeface="Calibri"/>
                <a:sym typeface="Calibri"/>
              </a:rPr>
              <a:t>,</a:t>
            </a:r>
            <a:r>
              <a:rPr lang="en-ZA" sz="1600">
                <a:solidFill>
                  <a:schemeClr val="dk1"/>
                </a:solidFill>
                <a:uFill>
                  <a:noFill/>
                </a:uFill>
                <a:latin typeface="Calibri"/>
                <a:ea typeface="Calibri"/>
                <a:cs typeface="Calibri"/>
                <a:sym typeface="Calibri"/>
                <a:hlinkClick r:id="rId25"/>
              </a:rPr>
              <a:t> </a:t>
            </a:r>
            <a:r>
              <a:rPr lang="en-ZA" sz="1600" u="sng">
                <a:solidFill>
                  <a:schemeClr val="hlink"/>
                </a:solidFill>
                <a:latin typeface="Calibri"/>
                <a:ea typeface="Calibri"/>
                <a:cs typeface="Calibri"/>
                <a:sym typeface="Calibri"/>
                <a:hlinkClick r:id="rId26"/>
              </a:rPr>
              <a:t>abstracts</a:t>
            </a:r>
            <a:r>
              <a:rPr lang="en-ZA" sz="1600">
                <a:solidFill>
                  <a:schemeClr val="dk1"/>
                </a:solidFill>
                <a:latin typeface="Calibri"/>
                <a:ea typeface="Calibri"/>
                <a:cs typeface="Calibri"/>
                <a:sym typeface="Calibri"/>
              </a:rPr>
              <a:t>,</a:t>
            </a:r>
            <a:r>
              <a:rPr lang="en-ZA" sz="1600">
                <a:solidFill>
                  <a:schemeClr val="dk1"/>
                </a:solidFill>
                <a:uFill>
                  <a:noFill/>
                </a:uFill>
                <a:latin typeface="Calibri"/>
                <a:ea typeface="Calibri"/>
                <a:cs typeface="Calibri"/>
                <a:sym typeface="Calibri"/>
                <a:hlinkClick r:id="rId27"/>
              </a:rPr>
              <a:t> </a:t>
            </a:r>
            <a:r>
              <a:rPr lang="en-ZA" sz="1600" u="sng">
                <a:solidFill>
                  <a:schemeClr val="hlink"/>
                </a:solidFill>
                <a:latin typeface="Calibri"/>
                <a:ea typeface="Calibri"/>
                <a:cs typeface="Calibri"/>
                <a:sym typeface="Calibri"/>
                <a:hlinkClick r:id="rId28"/>
              </a:rPr>
              <a:t>technical reports</a:t>
            </a:r>
            <a:r>
              <a:rPr lang="en-ZA" sz="1600">
                <a:solidFill>
                  <a:schemeClr val="dk1"/>
                </a:solidFill>
                <a:latin typeface="Calibri"/>
                <a:ea typeface="Calibri"/>
                <a:cs typeface="Calibri"/>
                <a:sym typeface="Calibri"/>
              </a:rPr>
              <a:t>, and other scholarly literature, including</a:t>
            </a:r>
            <a:r>
              <a:rPr lang="en-ZA" sz="1600">
                <a:solidFill>
                  <a:schemeClr val="dk1"/>
                </a:solidFill>
                <a:uFill>
                  <a:noFill/>
                </a:uFill>
                <a:latin typeface="Calibri"/>
                <a:ea typeface="Calibri"/>
                <a:cs typeface="Calibri"/>
                <a:sym typeface="Calibri"/>
                <a:hlinkClick r:id="rId29"/>
              </a:rPr>
              <a:t> </a:t>
            </a:r>
            <a:r>
              <a:rPr lang="en-ZA" sz="1600" u="sng">
                <a:solidFill>
                  <a:schemeClr val="hlink"/>
                </a:solidFill>
                <a:latin typeface="Calibri"/>
                <a:ea typeface="Calibri"/>
                <a:cs typeface="Calibri"/>
                <a:sym typeface="Calibri"/>
                <a:hlinkClick r:id="rId30"/>
              </a:rPr>
              <a:t>court opinions</a:t>
            </a:r>
            <a:r>
              <a:rPr lang="en-ZA" sz="1600">
                <a:solidFill>
                  <a:schemeClr val="dk1"/>
                </a:solidFill>
                <a:latin typeface="Calibri"/>
                <a:ea typeface="Calibri"/>
                <a:cs typeface="Calibri"/>
                <a:sym typeface="Calibri"/>
              </a:rPr>
              <a:t> and</a:t>
            </a:r>
            <a:r>
              <a:rPr lang="en-ZA" sz="1600">
                <a:solidFill>
                  <a:schemeClr val="dk1"/>
                </a:solidFill>
                <a:uFill>
                  <a:noFill/>
                </a:uFill>
                <a:latin typeface="Calibri"/>
                <a:ea typeface="Calibri"/>
                <a:cs typeface="Calibri"/>
                <a:sym typeface="Calibri"/>
                <a:hlinkClick r:id="rId31"/>
              </a:rPr>
              <a:t> </a:t>
            </a:r>
            <a:r>
              <a:rPr lang="en-ZA" sz="1600" u="sng">
                <a:solidFill>
                  <a:schemeClr val="hlink"/>
                </a:solidFill>
                <a:latin typeface="Calibri"/>
                <a:ea typeface="Calibri"/>
                <a:cs typeface="Calibri"/>
                <a:sym typeface="Calibri"/>
                <a:hlinkClick r:id="rId32"/>
              </a:rPr>
              <a:t>patents</a:t>
            </a:r>
            <a:r>
              <a:rPr lang="en-ZA" sz="1600">
                <a:solidFill>
                  <a:schemeClr val="dk1"/>
                </a:solidFill>
                <a:latin typeface="Calibri"/>
                <a:ea typeface="Calibri"/>
                <a:cs typeface="Calibri"/>
                <a:sym typeface="Calibri"/>
              </a:rPr>
              <a:t>.</a:t>
            </a:r>
            <a:r>
              <a:rPr baseline="30000" lang="en-ZA" sz="1600" u="sng">
                <a:solidFill>
                  <a:schemeClr val="hlink"/>
                </a:solidFill>
                <a:latin typeface="Calibri"/>
                <a:ea typeface="Calibri"/>
                <a:cs typeface="Calibri"/>
                <a:sym typeface="Calibri"/>
                <a:hlinkClick r:id="rId33"/>
              </a:rPr>
              <a:t>[1]</a:t>
            </a:r>
            <a:r>
              <a:rPr lang="en-ZA" sz="1600">
                <a:solidFill>
                  <a:schemeClr val="dk1"/>
                </a:solidFill>
                <a:latin typeface="Calibri"/>
                <a:ea typeface="Calibri"/>
                <a:cs typeface="Calibri"/>
                <a:sym typeface="Calibri"/>
              </a:rPr>
              <a:t> [...] An earlier statistical estimate published in</a:t>
            </a:r>
            <a:r>
              <a:rPr lang="en-ZA" sz="1600">
                <a:solidFill>
                  <a:schemeClr val="dk1"/>
                </a:solidFill>
                <a:uFill>
                  <a:noFill/>
                </a:uFill>
                <a:latin typeface="Calibri"/>
                <a:ea typeface="Calibri"/>
                <a:cs typeface="Calibri"/>
                <a:sym typeface="Calibri"/>
                <a:hlinkClick r:id="rId34"/>
              </a:rPr>
              <a:t> </a:t>
            </a:r>
            <a:r>
              <a:rPr lang="en-ZA" sz="1600" u="sng">
                <a:solidFill>
                  <a:schemeClr val="hlink"/>
                </a:solidFill>
                <a:latin typeface="Calibri"/>
                <a:ea typeface="Calibri"/>
                <a:cs typeface="Calibri"/>
                <a:sym typeface="Calibri"/>
                <a:hlinkClick r:id="rId35"/>
              </a:rPr>
              <a:t>PLOS ONE</a:t>
            </a:r>
            <a:r>
              <a:rPr lang="en-ZA" sz="1600">
                <a:solidFill>
                  <a:schemeClr val="dk1"/>
                </a:solidFill>
                <a:latin typeface="Calibri"/>
                <a:ea typeface="Calibri"/>
                <a:cs typeface="Calibri"/>
                <a:sym typeface="Calibri"/>
              </a:rPr>
              <a:t> using a</a:t>
            </a:r>
            <a:r>
              <a:rPr lang="en-ZA" sz="1600">
                <a:solidFill>
                  <a:schemeClr val="dk1"/>
                </a:solidFill>
                <a:uFill>
                  <a:noFill/>
                </a:uFill>
                <a:latin typeface="Calibri"/>
                <a:ea typeface="Calibri"/>
                <a:cs typeface="Calibri"/>
                <a:sym typeface="Calibri"/>
                <a:hlinkClick r:id="rId36"/>
              </a:rPr>
              <a:t> </a:t>
            </a:r>
            <a:r>
              <a:rPr lang="en-ZA" sz="1600" u="sng">
                <a:solidFill>
                  <a:schemeClr val="hlink"/>
                </a:solidFill>
                <a:latin typeface="Calibri"/>
                <a:ea typeface="Calibri"/>
                <a:cs typeface="Calibri"/>
                <a:sym typeface="Calibri"/>
                <a:hlinkClick r:id="rId37"/>
              </a:rPr>
              <a:t>Mark and recapture</a:t>
            </a:r>
            <a:r>
              <a:rPr lang="en-ZA" sz="1600">
                <a:solidFill>
                  <a:schemeClr val="dk1"/>
                </a:solidFill>
                <a:latin typeface="Calibri"/>
                <a:ea typeface="Calibri"/>
                <a:cs typeface="Calibri"/>
                <a:sym typeface="Calibri"/>
              </a:rPr>
              <a:t> method estimated approximately 80–90% coverage of all articles published in English with an estimate of 100 million.</a:t>
            </a:r>
            <a:r>
              <a:rPr baseline="30000" lang="en-ZA" sz="1600" u="sng">
                <a:solidFill>
                  <a:schemeClr val="hlink"/>
                </a:solidFill>
                <a:latin typeface="Calibri"/>
                <a:ea typeface="Calibri"/>
                <a:cs typeface="Calibri"/>
                <a:sym typeface="Calibri"/>
                <a:hlinkClick r:id="rId38"/>
              </a:rPr>
              <a:t>[4]</a:t>
            </a:r>
            <a:r>
              <a:rPr lang="en-ZA" sz="1600">
                <a:solidFill>
                  <a:schemeClr val="dk1"/>
                </a:solidFill>
                <a:latin typeface="Calibri"/>
                <a:ea typeface="Calibri"/>
                <a:cs typeface="Calibri"/>
                <a:sym typeface="Calibri"/>
              </a:rPr>
              <a:t>’ </a:t>
            </a:r>
            <a:endParaRPr sz="1600">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1" name="Shape 611"/>
        <p:cNvGrpSpPr/>
        <p:nvPr/>
      </p:nvGrpSpPr>
      <p:grpSpPr>
        <a:xfrm>
          <a:off x="0" y="0"/>
          <a:ext cx="0" cy="0"/>
          <a:chOff x="0" y="0"/>
          <a:chExt cx="0" cy="0"/>
        </a:xfrm>
      </p:grpSpPr>
      <p:pic>
        <p:nvPicPr>
          <p:cNvPr id="612" name="Google Shape;612;p70"/>
          <p:cNvPicPr preferRelativeResize="0"/>
          <p:nvPr/>
        </p:nvPicPr>
        <p:blipFill rotWithShape="1">
          <a:blip r:embed="rId3">
            <a:alphaModFix/>
          </a:blip>
          <a:srcRect b="14931" l="7537" r="5324" t="135"/>
          <a:stretch/>
        </p:blipFill>
        <p:spPr>
          <a:xfrm>
            <a:off x="792000" y="536175"/>
            <a:ext cx="7560001" cy="5075002"/>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sp>
        <p:nvSpPr>
          <p:cNvPr id="613" name="Google Shape;613;p70"/>
          <p:cNvSpPr txBox="1"/>
          <p:nvPr/>
        </p:nvSpPr>
        <p:spPr>
          <a:xfrm>
            <a:off x="177207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lang="en-ZA" u="sng">
                <a:solidFill>
                  <a:schemeClr val="hlink"/>
                </a:solidFill>
                <a:latin typeface="Calibri"/>
                <a:ea typeface="Calibri"/>
                <a:cs typeface="Calibri"/>
                <a:sym typeface="Calibri"/>
                <a:hlinkClick r:id="rId4"/>
              </a:rPr>
              <a:t>https://scholar.google.com/</a:t>
            </a:r>
            <a:r>
              <a:rPr lang="en-ZA">
                <a:latin typeface="Calibri"/>
                <a:ea typeface="Calibri"/>
                <a:cs typeface="Calibri"/>
                <a:sym typeface="Calibri"/>
              </a:rPr>
              <a:t> </a:t>
            </a:r>
            <a:endParaRPr>
              <a:latin typeface="Calibri"/>
              <a:ea typeface="Calibri"/>
              <a:cs typeface="Calibri"/>
              <a:sym typeface="Calibri"/>
            </a:endParaRPr>
          </a:p>
        </p:txBody>
      </p:sp>
      <p:sp>
        <p:nvSpPr>
          <p:cNvPr id="614" name="Google Shape;614;p70"/>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pic>
        <p:nvPicPr>
          <p:cNvPr id="615" name="Google Shape;615;p70">
            <a:hlinkClick r:id="rId5"/>
          </p:cNvPr>
          <p:cNvPicPr preferRelativeResize="0"/>
          <p:nvPr/>
        </p:nvPicPr>
        <p:blipFill>
          <a:blip r:embed="rId6">
            <a:alphaModFix amt="75000"/>
          </a:blip>
          <a:stretch>
            <a:fillRect/>
          </a:stretch>
        </p:blipFill>
        <p:spPr>
          <a:xfrm>
            <a:off x="7954792" y="0"/>
            <a:ext cx="1189209" cy="430800"/>
          </a:xfrm>
          <a:prstGeom prst="rect">
            <a:avLst/>
          </a:prstGeom>
          <a:noFill/>
          <a:ln>
            <a:noFill/>
          </a:ln>
        </p:spPr>
      </p:pic>
      <p:sp>
        <p:nvSpPr>
          <p:cNvPr id="616" name="Google Shape;616;p70"/>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Google Scholar</a:t>
            </a:r>
            <a:endParaRPr sz="2200">
              <a:solidFill>
                <a:schemeClr val="dk1"/>
              </a:solidFill>
              <a:latin typeface="Calibri"/>
              <a:ea typeface="Calibri"/>
              <a:cs typeface="Calibri"/>
              <a:sym typeface="Calibri"/>
            </a:endParaRPr>
          </a:p>
        </p:txBody>
      </p:sp>
      <p:pic>
        <p:nvPicPr>
          <p:cNvPr id="617" name="Google Shape;617;p70">
            <a:hlinkClick r:id="rId7"/>
          </p:cNvPr>
          <p:cNvPicPr preferRelativeResize="0"/>
          <p:nvPr/>
        </p:nvPicPr>
        <p:blipFill>
          <a:blip r:embed="rId8">
            <a:alphaModFix/>
          </a:blip>
          <a:stretch>
            <a:fillRect/>
          </a:stretch>
        </p:blipFill>
        <p:spPr>
          <a:xfrm rot="-5">
            <a:off x="45893" y="35411"/>
            <a:ext cx="531628" cy="360000"/>
          </a:xfrm>
          <a:prstGeom prst="rect">
            <a:avLst/>
          </a:prstGeom>
          <a:noFill/>
          <a:ln cap="flat" cmpd="sng" w="9525">
            <a:solidFill>
              <a:srgbClr val="4A86E8"/>
            </a:solidFill>
            <a:prstDash val="solid"/>
            <a:round/>
            <a:headEnd len="sm" w="sm" type="none"/>
            <a:tailEnd len="sm" w="sm" type="none"/>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1" name="Shape 621"/>
        <p:cNvGrpSpPr/>
        <p:nvPr/>
      </p:nvGrpSpPr>
      <p:grpSpPr>
        <a:xfrm>
          <a:off x="0" y="0"/>
          <a:ext cx="0" cy="0"/>
          <a:chOff x="0" y="0"/>
          <a:chExt cx="0" cy="0"/>
        </a:xfrm>
      </p:grpSpPr>
      <p:pic>
        <p:nvPicPr>
          <p:cNvPr id="622" name="Google Shape;622;p71"/>
          <p:cNvPicPr preferRelativeResize="0"/>
          <p:nvPr/>
        </p:nvPicPr>
        <p:blipFill rotWithShape="1">
          <a:blip r:embed="rId3">
            <a:alphaModFix/>
          </a:blip>
          <a:srcRect b="2619" l="0" r="0" t="0"/>
          <a:stretch/>
        </p:blipFill>
        <p:spPr>
          <a:xfrm>
            <a:off x="792000" y="495250"/>
            <a:ext cx="7560001" cy="5060650"/>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sp>
        <p:nvSpPr>
          <p:cNvPr id="623" name="Google Shape;623;p71"/>
          <p:cNvSpPr txBox="1"/>
          <p:nvPr/>
        </p:nvSpPr>
        <p:spPr>
          <a:xfrm>
            <a:off x="177207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lang="en-ZA" u="sng">
                <a:solidFill>
                  <a:schemeClr val="hlink"/>
                </a:solidFill>
                <a:latin typeface="Calibri"/>
                <a:ea typeface="Calibri"/>
                <a:cs typeface="Calibri"/>
                <a:sym typeface="Calibri"/>
                <a:hlinkClick r:id="rId4"/>
              </a:rPr>
              <a:t>https://scholar.google.com/</a:t>
            </a:r>
            <a:r>
              <a:rPr lang="en-ZA">
                <a:latin typeface="Calibri"/>
                <a:ea typeface="Calibri"/>
                <a:cs typeface="Calibri"/>
                <a:sym typeface="Calibri"/>
              </a:rPr>
              <a:t> </a:t>
            </a:r>
            <a:endParaRPr>
              <a:latin typeface="Calibri"/>
              <a:ea typeface="Calibri"/>
              <a:cs typeface="Calibri"/>
              <a:sym typeface="Calibri"/>
            </a:endParaRPr>
          </a:p>
        </p:txBody>
      </p:sp>
      <p:sp>
        <p:nvSpPr>
          <p:cNvPr id="624" name="Google Shape;624;p71"/>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pic>
        <p:nvPicPr>
          <p:cNvPr id="625" name="Google Shape;625;p71">
            <a:hlinkClick r:id="rId5"/>
          </p:cNvPr>
          <p:cNvPicPr preferRelativeResize="0"/>
          <p:nvPr/>
        </p:nvPicPr>
        <p:blipFill>
          <a:blip r:embed="rId6">
            <a:alphaModFix/>
          </a:blip>
          <a:stretch>
            <a:fillRect/>
          </a:stretch>
        </p:blipFill>
        <p:spPr>
          <a:xfrm rot="-5">
            <a:off x="45893" y="35411"/>
            <a:ext cx="531628" cy="360000"/>
          </a:xfrm>
          <a:prstGeom prst="rect">
            <a:avLst/>
          </a:prstGeom>
          <a:noFill/>
          <a:ln cap="flat" cmpd="sng" w="9525">
            <a:solidFill>
              <a:srgbClr val="4A86E8"/>
            </a:solidFill>
            <a:prstDash val="solid"/>
            <a:round/>
            <a:headEnd len="sm" w="sm" type="none"/>
            <a:tailEnd len="sm" w="sm" type="none"/>
          </a:ln>
        </p:spPr>
      </p:pic>
      <p:pic>
        <p:nvPicPr>
          <p:cNvPr id="626" name="Google Shape;626;p71">
            <a:hlinkClick r:id="rId7"/>
          </p:cNvPr>
          <p:cNvPicPr preferRelativeResize="0"/>
          <p:nvPr/>
        </p:nvPicPr>
        <p:blipFill>
          <a:blip r:embed="rId8">
            <a:alphaModFix amt="75000"/>
          </a:blip>
          <a:stretch>
            <a:fillRect/>
          </a:stretch>
        </p:blipFill>
        <p:spPr>
          <a:xfrm>
            <a:off x="7954792" y="0"/>
            <a:ext cx="1189209" cy="430800"/>
          </a:xfrm>
          <a:prstGeom prst="rect">
            <a:avLst/>
          </a:prstGeom>
          <a:noFill/>
          <a:ln>
            <a:noFill/>
          </a:ln>
        </p:spPr>
      </p:pic>
      <p:sp>
        <p:nvSpPr>
          <p:cNvPr id="627" name="Google Shape;627;p71"/>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Google Scholar</a:t>
            </a:r>
            <a:endParaRPr sz="2200">
              <a:solidFill>
                <a:schemeClr val="dk1"/>
              </a:solidFill>
              <a:latin typeface="Calibri"/>
              <a:ea typeface="Calibri"/>
              <a:cs typeface="Calibri"/>
              <a:sym typeface="Calibri"/>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1" name="Shape 631"/>
        <p:cNvGrpSpPr/>
        <p:nvPr/>
      </p:nvGrpSpPr>
      <p:grpSpPr>
        <a:xfrm>
          <a:off x="0" y="0"/>
          <a:ext cx="0" cy="0"/>
          <a:chOff x="0" y="0"/>
          <a:chExt cx="0" cy="0"/>
        </a:xfrm>
      </p:grpSpPr>
      <p:sp>
        <p:nvSpPr>
          <p:cNvPr id="632" name="Google Shape;632;p72"/>
          <p:cNvSpPr txBox="1"/>
          <p:nvPr/>
        </p:nvSpPr>
        <p:spPr>
          <a:xfrm>
            <a:off x="177207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lang="en-ZA" u="sng">
                <a:solidFill>
                  <a:schemeClr val="hlink"/>
                </a:solidFill>
                <a:latin typeface="Calibri"/>
                <a:ea typeface="Calibri"/>
                <a:cs typeface="Calibri"/>
                <a:sym typeface="Calibri"/>
                <a:hlinkClick r:id="rId3"/>
              </a:rPr>
              <a:t>https://github.com/NiklasZimmer</a:t>
            </a:r>
            <a:r>
              <a:rPr lang="en-ZA">
                <a:latin typeface="Calibri"/>
                <a:ea typeface="Calibri"/>
                <a:cs typeface="Calibri"/>
                <a:sym typeface="Calibri"/>
              </a:rPr>
              <a:t> </a:t>
            </a:r>
            <a:endParaRPr>
              <a:latin typeface="Calibri"/>
              <a:ea typeface="Calibri"/>
              <a:cs typeface="Calibri"/>
              <a:sym typeface="Calibri"/>
            </a:endParaRPr>
          </a:p>
        </p:txBody>
      </p:sp>
      <p:sp>
        <p:nvSpPr>
          <p:cNvPr id="633" name="Google Shape;633;p72"/>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pic>
        <p:nvPicPr>
          <p:cNvPr id="634" name="Google Shape;634;p72">
            <a:hlinkClick r:id="rId4"/>
          </p:cNvPr>
          <p:cNvPicPr preferRelativeResize="0"/>
          <p:nvPr/>
        </p:nvPicPr>
        <p:blipFill>
          <a:blip r:embed="rId5">
            <a:alphaModFix/>
          </a:blip>
          <a:stretch>
            <a:fillRect/>
          </a:stretch>
        </p:blipFill>
        <p:spPr>
          <a:xfrm>
            <a:off x="7485491" y="4410677"/>
            <a:ext cx="1080000" cy="1080000"/>
          </a:xfrm>
          <a:prstGeom prst="rect">
            <a:avLst/>
          </a:prstGeom>
          <a:noFill/>
          <a:ln cap="flat" cmpd="sng" w="9525">
            <a:solidFill>
              <a:srgbClr val="4A86E8"/>
            </a:solidFill>
            <a:prstDash val="dot"/>
            <a:round/>
            <a:headEnd len="sm" w="sm" type="none"/>
            <a:tailEnd len="sm" w="sm" type="none"/>
          </a:ln>
        </p:spPr>
      </p:pic>
      <p:pic>
        <p:nvPicPr>
          <p:cNvPr id="635" name="Google Shape;635;p72">
            <a:hlinkClick r:id="rId6"/>
          </p:cNvPr>
          <p:cNvPicPr preferRelativeResize="0"/>
          <p:nvPr/>
        </p:nvPicPr>
        <p:blipFill>
          <a:blip r:embed="rId7">
            <a:alphaModFix amt="75000"/>
          </a:blip>
          <a:stretch>
            <a:fillRect/>
          </a:stretch>
        </p:blipFill>
        <p:spPr>
          <a:xfrm>
            <a:off x="7954792" y="0"/>
            <a:ext cx="1189209" cy="430800"/>
          </a:xfrm>
          <a:prstGeom prst="rect">
            <a:avLst/>
          </a:prstGeom>
          <a:noFill/>
          <a:ln>
            <a:noFill/>
          </a:ln>
        </p:spPr>
      </p:pic>
      <p:sp>
        <p:nvSpPr>
          <p:cNvPr id="636" name="Google Shape;636;p72"/>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ResearchGate</a:t>
            </a:r>
            <a:endParaRPr b="1" sz="2200">
              <a:solidFill>
                <a:schemeClr val="dk1"/>
              </a:solidFill>
              <a:latin typeface="Calibri"/>
              <a:ea typeface="Calibri"/>
              <a:cs typeface="Calibri"/>
              <a:sym typeface="Calibri"/>
            </a:endParaRPr>
          </a:p>
        </p:txBody>
      </p:sp>
      <p:pic>
        <p:nvPicPr>
          <p:cNvPr id="637" name="Google Shape;637;p72">
            <a:hlinkClick r:id="rId8"/>
          </p:cNvPr>
          <p:cNvPicPr preferRelativeResize="0"/>
          <p:nvPr/>
        </p:nvPicPr>
        <p:blipFill>
          <a:blip r:embed="rId5">
            <a:alphaModFix/>
          </a:blip>
          <a:stretch>
            <a:fillRect/>
          </a:stretch>
        </p:blipFill>
        <p:spPr>
          <a:xfrm rot="29">
            <a:off x="44004" y="35403"/>
            <a:ext cx="360000" cy="360000"/>
          </a:xfrm>
          <a:prstGeom prst="rect">
            <a:avLst/>
          </a:prstGeom>
          <a:noFill/>
          <a:ln cap="flat" cmpd="sng" w="9525">
            <a:solidFill>
              <a:srgbClr val="4A86E8"/>
            </a:solidFill>
            <a:prstDash val="solid"/>
            <a:round/>
            <a:headEnd len="sm" w="sm" type="none"/>
            <a:tailEnd len="sm" w="sm" type="none"/>
          </a:ln>
        </p:spPr>
      </p:pic>
      <p:sp>
        <p:nvSpPr>
          <p:cNvPr id="638" name="Google Shape;638;p72"/>
          <p:cNvSpPr txBox="1"/>
          <p:nvPr/>
        </p:nvSpPr>
        <p:spPr>
          <a:xfrm>
            <a:off x="1772075" y="848800"/>
            <a:ext cx="5607000" cy="4581000"/>
          </a:xfrm>
          <a:prstGeom prst="rect">
            <a:avLst/>
          </a:prstGeom>
          <a:solidFill>
            <a:srgbClr val="F3F3F3"/>
          </a:solidFill>
          <a:ln cap="flat" cmpd="sng" w="9525">
            <a:solidFill>
              <a:srgbClr val="9900FF"/>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lnSpc>
                <a:spcPct val="115000"/>
              </a:lnSpc>
              <a:spcBef>
                <a:spcPts val="1200"/>
              </a:spcBef>
              <a:spcAft>
                <a:spcPts val="1200"/>
              </a:spcAft>
              <a:buNone/>
            </a:pPr>
            <a:r>
              <a:rPr b="1" lang="en-ZA">
                <a:solidFill>
                  <a:schemeClr val="dk1"/>
                </a:solidFill>
                <a:latin typeface="Calibri"/>
                <a:ea typeface="Calibri"/>
                <a:cs typeface="Calibri"/>
                <a:sym typeface="Calibri"/>
              </a:rPr>
              <a:t>‘ResearchGate</a:t>
            </a:r>
            <a:r>
              <a:rPr lang="en-ZA">
                <a:solidFill>
                  <a:schemeClr val="dk1"/>
                </a:solidFill>
                <a:latin typeface="Calibri"/>
                <a:ea typeface="Calibri"/>
                <a:cs typeface="Calibri"/>
                <a:sym typeface="Calibri"/>
              </a:rPr>
              <a:t> is a</a:t>
            </a:r>
            <a:r>
              <a:rPr lang="en-ZA">
                <a:solidFill>
                  <a:schemeClr val="dk1"/>
                </a:solidFill>
                <a:uFill>
                  <a:noFill/>
                </a:uFill>
                <a:latin typeface="Calibri"/>
                <a:ea typeface="Calibri"/>
                <a:cs typeface="Calibri"/>
                <a:sym typeface="Calibri"/>
                <a:hlinkClick r:id="rId9"/>
              </a:rPr>
              <a:t> </a:t>
            </a:r>
            <a:r>
              <a:rPr lang="en-ZA" u="sng">
                <a:solidFill>
                  <a:schemeClr val="hlink"/>
                </a:solidFill>
                <a:latin typeface="Calibri"/>
                <a:ea typeface="Calibri"/>
                <a:cs typeface="Calibri"/>
                <a:sym typeface="Calibri"/>
                <a:hlinkClick r:id="rId10"/>
              </a:rPr>
              <a:t>social networking</a:t>
            </a:r>
            <a:r>
              <a:rPr lang="en-ZA">
                <a:solidFill>
                  <a:schemeClr val="dk1"/>
                </a:solidFill>
                <a:latin typeface="Calibri"/>
                <a:ea typeface="Calibri"/>
                <a:cs typeface="Calibri"/>
                <a:sym typeface="Calibri"/>
              </a:rPr>
              <a:t> site for scientists and researchers</a:t>
            </a:r>
            <a:r>
              <a:rPr baseline="30000" lang="en-ZA" u="sng">
                <a:solidFill>
                  <a:schemeClr val="hlink"/>
                </a:solidFill>
                <a:latin typeface="Calibri"/>
                <a:ea typeface="Calibri"/>
                <a:cs typeface="Calibri"/>
                <a:sym typeface="Calibri"/>
                <a:hlinkClick r:id="rId11"/>
              </a:rPr>
              <a:t>[3]</a:t>
            </a:r>
            <a:r>
              <a:rPr lang="en-ZA">
                <a:solidFill>
                  <a:schemeClr val="dk1"/>
                </a:solidFill>
                <a:latin typeface="Calibri"/>
                <a:ea typeface="Calibri"/>
                <a:cs typeface="Calibri"/>
                <a:sym typeface="Calibri"/>
              </a:rPr>
              <a:t> to share papers, ask and answer questions, and find collaborators.</a:t>
            </a:r>
            <a:r>
              <a:rPr baseline="30000" lang="en-ZA" u="sng">
                <a:solidFill>
                  <a:schemeClr val="hlink"/>
                </a:solidFill>
                <a:latin typeface="Calibri"/>
                <a:ea typeface="Calibri"/>
                <a:cs typeface="Calibri"/>
                <a:sym typeface="Calibri"/>
                <a:hlinkClick r:id="rId12"/>
              </a:rPr>
              <a:t>[4]</a:t>
            </a:r>
            <a:r>
              <a:rPr lang="en-ZA">
                <a:solidFill>
                  <a:schemeClr val="dk1"/>
                </a:solidFill>
                <a:latin typeface="Calibri"/>
                <a:ea typeface="Calibri"/>
                <a:cs typeface="Calibri"/>
                <a:sym typeface="Calibri"/>
              </a:rPr>
              <a:t> According to a 2014 study by</a:t>
            </a:r>
            <a:r>
              <a:rPr lang="en-ZA">
                <a:solidFill>
                  <a:schemeClr val="dk1"/>
                </a:solidFill>
                <a:uFill>
                  <a:noFill/>
                </a:uFill>
                <a:latin typeface="Calibri"/>
                <a:ea typeface="Calibri"/>
                <a:cs typeface="Calibri"/>
                <a:sym typeface="Calibri"/>
                <a:hlinkClick r:id="rId13"/>
              </a:rPr>
              <a:t> </a:t>
            </a:r>
            <a:r>
              <a:rPr i="1" lang="en-ZA" u="sng">
                <a:solidFill>
                  <a:schemeClr val="hlink"/>
                </a:solidFill>
                <a:latin typeface="Calibri"/>
                <a:ea typeface="Calibri"/>
                <a:cs typeface="Calibri"/>
                <a:sym typeface="Calibri"/>
                <a:hlinkClick r:id="rId14"/>
              </a:rPr>
              <a:t>Nature</a:t>
            </a:r>
            <a:r>
              <a:rPr lang="en-ZA">
                <a:solidFill>
                  <a:schemeClr val="dk1"/>
                </a:solidFill>
                <a:latin typeface="Calibri"/>
                <a:ea typeface="Calibri"/>
                <a:cs typeface="Calibri"/>
                <a:sym typeface="Calibri"/>
              </a:rPr>
              <a:t> and a 2016 article in</a:t>
            </a:r>
            <a:r>
              <a:rPr lang="en-ZA">
                <a:solidFill>
                  <a:schemeClr val="dk1"/>
                </a:solidFill>
                <a:uFill>
                  <a:noFill/>
                </a:uFill>
                <a:latin typeface="Calibri"/>
                <a:ea typeface="Calibri"/>
                <a:cs typeface="Calibri"/>
                <a:sym typeface="Calibri"/>
                <a:hlinkClick r:id="rId15"/>
              </a:rPr>
              <a:t> </a:t>
            </a:r>
            <a:r>
              <a:rPr i="1" lang="en-ZA" u="sng">
                <a:solidFill>
                  <a:schemeClr val="hlink"/>
                </a:solidFill>
                <a:latin typeface="Calibri"/>
                <a:ea typeface="Calibri"/>
                <a:cs typeface="Calibri"/>
                <a:sym typeface="Calibri"/>
                <a:hlinkClick r:id="rId16"/>
              </a:rPr>
              <a:t>Times Higher Education</a:t>
            </a:r>
            <a:r>
              <a:rPr lang="en-ZA">
                <a:solidFill>
                  <a:schemeClr val="dk1"/>
                </a:solidFill>
                <a:latin typeface="Calibri"/>
                <a:ea typeface="Calibri"/>
                <a:cs typeface="Calibri"/>
                <a:sym typeface="Calibri"/>
              </a:rPr>
              <a:t>, it is the largest academic social network in terms of active users,</a:t>
            </a:r>
            <a:r>
              <a:rPr baseline="30000" lang="en-ZA" u="sng">
                <a:solidFill>
                  <a:schemeClr val="hlink"/>
                </a:solidFill>
                <a:latin typeface="Calibri"/>
                <a:ea typeface="Calibri"/>
                <a:cs typeface="Calibri"/>
                <a:sym typeface="Calibri"/>
                <a:hlinkClick r:id="rId17"/>
              </a:rPr>
              <a:t>[5]</a:t>
            </a:r>
            <a:r>
              <a:rPr baseline="30000" lang="en-ZA" u="sng">
                <a:solidFill>
                  <a:schemeClr val="hlink"/>
                </a:solidFill>
                <a:latin typeface="Calibri"/>
                <a:ea typeface="Calibri"/>
                <a:cs typeface="Calibri"/>
                <a:sym typeface="Calibri"/>
                <a:hlinkClick r:id="rId18"/>
              </a:rPr>
              <a:t>[6]</a:t>
            </a:r>
            <a:r>
              <a:rPr lang="en-ZA">
                <a:solidFill>
                  <a:schemeClr val="dk1"/>
                </a:solidFill>
                <a:latin typeface="Calibri"/>
                <a:ea typeface="Calibri"/>
                <a:cs typeface="Calibri"/>
                <a:sym typeface="Calibri"/>
              </a:rPr>
              <a:t> although other services have more registered users, and a 2015–2016 survey suggests that almost as many academics have</a:t>
            </a:r>
            <a:r>
              <a:rPr lang="en-ZA">
                <a:solidFill>
                  <a:schemeClr val="dk1"/>
                </a:solidFill>
                <a:uFill>
                  <a:noFill/>
                </a:uFill>
                <a:latin typeface="Calibri"/>
                <a:ea typeface="Calibri"/>
                <a:cs typeface="Calibri"/>
                <a:sym typeface="Calibri"/>
                <a:hlinkClick r:id="rId19"/>
              </a:rPr>
              <a:t> </a:t>
            </a:r>
            <a:r>
              <a:rPr lang="en-ZA" u="sng">
                <a:solidFill>
                  <a:schemeClr val="hlink"/>
                </a:solidFill>
                <a:latin typeface="Calibri"/>
                <a:ea typeface="Calibri"/>
                <a:cs typeface="Calibri"/>
                <a:sym typeface="Calibri"/>
                <a:hlinkClick r:id="rId20"/>
              </a:rPr>
              <a:t>Google Scholar</a:t>
            </a:r>
            <a:r>
              <a:rPr lang="en-ZA">
                <a:solidFill>
                  <a:schemeClr val="dk1"/>
                </a:solidFill>
                <a:latin typeface="Calibri"/>
                <a:ea typeface="Calibri"/>
                <a:cs typeface="Calibri"/>
                <a:sym typeface="Calibri"/>
              </a:rPr>
              <a:t> profiles.</a:t>
            </a:r>
            <a:r>
              <a:rPr baseline="30000" lang="en-ZA" u="sng">
                <a:solidFill>
                  <a:schemeClr val="hlink"/>
                </a:solidFill>
                <a:latin typeface="Calibri"/>
                <a:ea typeface="Calibri"/>
                <a:cs typeface="Calibri"/>
                <a:sym typeface="Calibri"/>
                <a:hlinkClick r:id="rId21"/>
              </a:rPr>
              <a:t>[7]</a:t>
            </a:r>
            <a:r>
              <a:rPr lang="en-ZA">
                <a:solidFill>
                  <a:schemeClr val="dk1"/>
                </a:solidFill>
                <a:latin typeface="Calibri"/>
                <a:ea typeface="Calibri"/>
                <a:cs typeface="Calibri"/>
                <a:sym typeface="Calibri"/>
              </a:rPr>
              <a:t> While reading articles does not require registration, people who wish to become site members need to have an email address at a recognized institution or to be manually confirmed as a published researcher in order to sign up for an account.</a:t>
            </a:r>
            <a:r>
              <a:rPr baseline="30000" lang="en-ZA" u="sng">
                <a:solidFill>
                  <a:schemeClr val="hlink"/>
                </a:solidFill>
                <a:latin typeface="Calibri"/>
                <a:ea typeface="Calibri"/>
                <a:cs typeface="Calibri"/>
                <a:sym typeface="Calibri"/>
                <a:hlinkClick r:id="rId22"/>
              </a:rPr>
              <a:t>[8]</a:t>
            </a:r>
            <a:r>
              <a:rPr lang="en-ZA">
                <a:solidFill>
                  <a:schemeClr val="dk1"/>
                </a:solidFill>
                <a:latin typeface="Calibri"/>
                <a:ea typeface="Calibri"/>
                <a:cs typeface="Calibri"/>
                <a:sym typeface="Calibri"/>
              </a:rPr>
              <a:t> Members of the site each have a</a:t>
            </a:r>
            <a:r>
              <a:rPr lang="en-ZA">
                <a:solidFill>
                  <a:schemeClr val="dk1"/>
                </a:solidFill>
                <a:uFill>
                  <a:noFill/>
                </a:uFill>
                <a:latin typeface="Calibri"/>
                <a:ea typeface="Calibri"/>
                <a:cs typeface="Calibri"/>
                <a:sym typeface="Calibri"/>
                <a:hlinkClick r:id="rId23"/>
              </a:rPr>
              <a:t> </a:t>
            </a:r>
            <a:r>
              <a:rPr lang="en-ZA" u="sng">
                <a:solidFill>
                  <a:schemeClr val="hlink"/>
                </a:solidFill>
                <a:latin typeface="Calibri"/>
                <a:ea typeface="Calibri"/>
                <a:cs typeface="Calibri"/>
                <a:sym typeface="Calibri"/>
                <a:hlinkClick r:id="rId24"/>
              </a:rPr>
              <a:t>user profile</a:t>
            </a:r>
            <a:r>
              <a:rPr lang="en-ZA">
                <a:solidFill>
                  <a:schemeClr val="dk1"/>
                </a:solidFill>
                <a:latin typeface="Calibri"/>
                <a:ea typeface="Calibri"/>
                <a:cs typeface="Calibri"/>
                <a:sym typeface="Calibri"/>
              </a:rPr>
              <a:t> and can upload research output including papers, data, chapters, negative results, patents, research proposals, methods, presentations, and software source code. Users may also follow the activities of other users and engage in discussions with them. Users are also able to block interactions with other [...]</a:t>
            </a:r>
            <a:r>
              <a:rPr lang="en-ZA">
                <a:solidFill>
                  <a:schemeClr val="dk1"/>
                </a:solidFill>
                <a:latin typeface="Calibri"/>
                <a:ea typeface="Calibri"/>
                <a:cs typeface="Calibri"/>
                <a:sym typeface="Calibri"/>
              </a:rPr>
              <a:t> A study found that over half of the uploaded papers appear to infringe copyright, because the authors uploaded the publisher's version.</a:t>
            </a:r>
            <a:r>
              <a:rPr baseline="30000" lang="en-ZA" u="sng">
                <a:solidFill>
                  <a:schemeClr val="hlink"/>
                </a:solidFill>
                <a:latin typeface="Calibri"/>
                <a:ea typeface="Calibri"/>
                <a:cs typeface="Calibri"/>
                <a:sym typeface="Calibri"/>
                <a:hlinkClick r:id="rId25"/>
              </a:rPr>
              <a:t>[10]</a:t>
            </a:r>
            <a:r>
              <a:rPr lang="en-ZA">
                <a:latin typeface="Calibri"/>
                <a:ea typeface="Calibri"/>
                <a:cs typeface="Calibri"/>
                <a:sym typeface="Calibri"/>
              </a:rPr>
              <a:t>’</a:t>
            </a:r>
            <a:endParaRPr>
              <a:latin typeface="Calibri"/>
              <a:ea typeface="Calibri"/>
              <a:cs typeface="Calibri"/>
              <a:sym typeface="Calibri"/>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2" name="Shape 642"/>
        <p:cNvGrpSpPr/>
        <p:nvPr/>
      </p:nvGrpSpPr>
      <p:grpSpPr>
        <a:xfrm>
          <a:off x="0" y="0"/>
          <a:ext cx="0" cy="0"/>
          <a:chOff x="0" y="0"/>
          <a:chExt cx="0" cy="0"/>
        </a:xfrm>
      </p:grpSpPr>
      <p:pic>
        <p:nvPicPr>
          <p:cNvPr id="643" name="Google Shape;643;p73"/>
          <p:cNvPicPr preferRelativeResize="0"/>
          <p:nvPr/>
        </p:nvPicPr>
        <p:blipFill rotWithShape="1">
          <a:blip r:embed="rId3">
            <a:alphaModFix/>
          </a:blip>
          <a:srcRect b="4441" l="0" r="0" t="-374"/>
          <a:stretch/>
        </p:blipFill>
        <p:spPr>
          <a:xfrm>
            <a:off x="792000" y="480663"/>
            <a:ext cx="7559997" cy="5161752"/>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sp>
        <p:nvSpPr>
          <p:cNvPr id="644" name="Google Shape;644;p73"/>
          <p:cNvSpPr txBox="1"/>
          <p:nvPr/>
        </p:nvSpPr>
        <p:spPr>
          <a:xfrm>
            <a:off x="177207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lang="en-ZA" u="sng">
                <a:solidFill>
                  <a:schemeClr val="hlink"/>
                </a:solidFill>
                <a:latin typeface="Calibri"/>
                <a:ea typeface="Calibri"/>
                <a:cs typeface="Calibri"/>
                <a:sym typeface="Calibri"/>
                <a:hlinkClick r:id="rId4"/>
              </a:rPr>
              <a:t>https://www.researchgate.net/</a:t>
            </a:r>
            <a:r>
              <a:rPr lang="en-ZA">
                <a:latin typeface="Calibri"/>
                <a:ea typeface="Calibri"/>
                <a:cs typeface="Calibri"/>
                <a:sym typeface="Calibri"/>
              </a:rPr>
              <a:t> </a:t>
            </a:r>
            <a:endParaRPr>
              <a:highlight>
                <a:srgbClr val="FFFF00"/>
              </a:highlight>
              <a:latin typeface="Calibri"/>
              <a:ea typeface="Calibri"/>
              <a:cs typeface="Calibri"/>
              <a:sym typeface="Calibri"/>
            </a:endParaRPr>
          </a:p>
        </p:txBody>
      </p:sp>
      <p:sp>
        <p:nvSpPr>
          <p:cNvPr id="645" name="Google Shape;645;p73"/>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pic>
        <p:nvPicPr>
          <p:cNvPr id="646" name="Google Shape;646;p73">
            <a:hlinkClick r:id="rId5"/>
          </p:cNvPr>
          <p:cNvPicPr preferRelativeResize="0"/>
          <p:nvPr/>
        </p:nvPicPr>
        <p:blipFill>
          <a:blip r:embed="rId6">
            <a:alphaModFix amt="75000"/>
          </a:blip>
          <a:stretch>
            <a:fillRect/>
          </a:stretch>
        </p:blipFill>
        <p:spPr>
          <a:xfrm>
            <a:off x="7954792" y="0"/>
            <a:ext cx="1189209" cy="430800"/>
          </a:xfrm>
          <a:prstGeom prst="rect">
            <a:avLst/>
          </a:prstGeom>
          <a:noFill/>
          <a:ln>
            <a:noFill/>
          </a:ln>
        </p:spPr>
      </p:pic>
      <p:sp>
        <p:nvSpPr>
          <p:cNvPr id="647" name="Google Shape;647;p73"/>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ResearchGate</a:t>
            </a:r>
            <a:endParaRPr b="1" sz="2200">
              <a:solidFill>
                <a:schemeClr val="dk1"/>
              </a:solidFill>
              <a:latin typeface="Calibri"/>
              <a:ea typeface="Calibri"/>
              <a:cs typeface="Calibri"/>
              <a:sym typeface="Calibri"/>
            </a:endParaRPr>
          </a:p>
        </p:txBody>
      </p:sp>
      <p:pic>
        <p:nvPicPr>
          <p:cNvPr id="648" name="Google Shape;648;p73">
            <a:hlinkClick r:id="rId7"/>
          </p:cNvPr>
          <p:cNvPicPr preferRelativeResize="0"/>
          <p:nvPr/>
        </p:nvPicPr>
        <p:blipFill>
          <a:blip r:embed="rId8">
            <a:alphaModFix/>
          </a:blip>
          <a:stretch>
            <a:fillRect/>
          </a:stretch>
        </p:blipFill>
        <p:spPr>
          <a:xfrm rot="29">
            <a:off x="44004" y="35403"/>
            <a:ext cx="360000" cy="360000"/>
          </a:xfrm>
          <a:prstGeom prst="rect">
            <a:avLst/>
          </a:prstGeom>
          <a:noFill/>
          <a:ln cap="flat" cmpd="sng" w="9525">
            <a:solidFill>
              <a:srgbClr val="4A86E8"/>
            </a:solidFill>
            <a:prstDash val="solid"/>
            <a:round/>
            <a:headEnd len="sm" w="sm" type="none"/>
            <a:tailEnd len="sm" w="sm" type="none"/>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52" name="Shape 652"/>
        <p:cNvGrpSpPr/>
        <p:nvPr/>
      </p:nvGrpSpPr>
      <p:grpSpPr>
        <a:xfrm>
          <a:off x="0" y="0"/>
          <a:ext cx="0" cy="0"/>
          <a:chOff x="0" y="0"/>
          <a:chExt cx="0" cy="0"/>
        </a:xfrm>
      </p:grpSpPr>
      <p:pic>
        <p:nvPicPr>
          <p:cNvPr id="653" name="Google Shape;653;p74"/>
          <p:cNvPicPr preferRelativeResize="0"/>
          <p:nvPr/>
        </p:nvPicPr>
        <p:blipFill rotWithShape="1">
          <a:blip r:embed="rId3">
            <a:alphaModFix/>
          </a:blip>
          <a:srcRect b="4342" l="0" r="0" t="1255"/>
          <a:stretch/>
        </p:blipFill>
        <p:spPr>
          <a:xfrm>
            <a:off x="792000" y="521687"/>
            <a:ext cx="7559997" cy="5079700"/>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sp>
        <p:nvSpPr>
          <p:cNvPr id="654" name="Google Shape;654;p74"/>
          <p:cNvSpPr txBox="1"/>
          <p:nvPr/>
        </p:nvSpPr>
        <p:spPr>
          <a:xfrm>
            <a:off x="177207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lang="en-ZA" u="sng">
                <a:solidFill>
                  <a:schemeClr val="hlink"/>
                </a:solidFill>
                <a:latin typeface="Calibri"/>
                <a:ea typeface="Calibri"/>
                <a:cs typeface="Calibri"/>
                <a:sym typeface="Calibri"/>
                <a:hlinkClick r:id="rId4"/>
              </a:rPr>
              <a:t>https://www.researchgate.net/</a:t>
            </a:r>
            <a:r>
              <a:rPr lang="en-ZA" u="sng">
                <a:solidFill>
                  <a:schemeClr val="hlink"/>
                </a:solidFill>
                <a:highlight>
                  <a:srgbClr val="FFFF00"/>
                </a:highlight>
                <a:latin typeface="Calibri"/>
                <a:ea typeface="Calibri"/>
                <a:cs typeface="Calibri"/>
                <a:sym typeface="Calibri"/>
                <a:hlinkClick r:id="rId5"/>
              </a:rPr>
              <a:t>profile/Niklas_Zimmer</a:t>
            </a:r>
            <a:r>
              <a:rPr lang="en-ZA">
                <a:highlight>
                  <a:srgbClr val="FFFF00"/>
                </a:highlight>
                <a:latin typeface="Calibri"/>
                <a:ea typeface="Calibri"/>
                <a:cs typeface="Calibri"/>
                <a:sym typeface="Calibri"/>
              </a:rPr>
              <a:t> </a:t>
            </a:r>
            <a:endParaRPr>
              <a:highlight>
                <a:srgbClr val="FFFF00"/>
              </a:highlight>
              <a:latin typeface="Calibri"/>
              <a:ea typeface="Calibri"/>
              <a:cs typeface="Calibri"/>
              <a:sym typeface="Calibri"/>
            </a:endParaRPr>
          </a:p>
        </p:txBody>
      </p:sp>
      <p:sp>
        <p:nvSpPr>
          <p:cNvPr id="655" name="Google Shape;655;p74"/>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pic>
        <p:nvPicPr>
          <p:cNvPr id="656" name="Google Shape;656;p74">
            <a:hlinkClick r:id="rId6"/>
          </p:cNvPr>
          <p:cNvPicPr preferRelativeResize="0"/>
          <p:nvPr/>
        </p:nvPicPr>
        <p:blipFill>
          <a:blip r:embed="rId7">
            <a:alphaModFix/>
          </a:blip>
          <a:stretch>
            <a:fillRect/>
          </a:stretch>
        </p:blipFill>
        <p:spPr>
          <a:xfrm rot="29">
            <a:off x="44004" y="35403"/>
            <a:ext cx="360000" cy="360000"/>
          </a:xfrm>
          <a:prstGeom prst="rect">
            <a:avLst/>
          </a:prstGeom>
          <a:noFill/>
          <a:ln cap="flat" cmpd="sng" w="9525">
            <a:solidFill>
              <a:srgbClr val="4A86E8"/>
            </a:solidFill>
            <a:prstDash val="solid"/>
            <a:round/>
            <a:headEnd len="sm" w="sm" type="none"/>
            <a:tailEnd len="sm" w="sm" type="none"/>
          </a:ln>
        </p:spPr>
      </p:pic>
      <p:pic>
        <p:nvPicPr>
          <p:cNvPr id="657" name="Google Shape;657;p74">
            <a:hlinkClick r:id="rId8"/>
          </p:cNvPr>
          <p:cNvPicPr preferRelativeResize="0"/>
          <p:nvPr/>
        </p:nvPicPr>
        <p:blipFill>
          <a:blip r:embed="rId9">
            <a:alphaModFix amt="75000"/>
          </a:blip>
          <a:stretch>
            <a:fillRect/>
          </a:stretch>
        </p:blipFill>
        <p:spPr>
          <a:xfrm>
            <a:off x="7954792" y="0"/>
            <a:ext cx="1189209" cy="430800"/>
          </a:xfrm>
          <a:prstGeom prst="rect">
            <a:avLst/>
          </a:prstGeom>
          <a:noFill/>
          <a:ln>
            <a:noFill/>
          </a:ln>
        </p:spPr>
      </p:pic>
      <p:sp>
        <p:nvSpPr>
          <p:cNvPr id="658" name="Google Shape;658;p74"/>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ResearchGate</a:t>
            </a:r>
            <a:endParaRPr b="1" sz="2200">
              <a:solidFill>
                <a:schemeClr val="dk1"/>
              </a:solidFill>
              <a:latin typeface="Calibri"/>
              <a:ea typeface="Calibri"/>
              <a:cs typeface="Calibri"/>
              <a:sym typeface="Calibri"/>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2" name="Shape 662"/>
        <p:cNvGrpSpPr/>
        <p:nvPr/>
      </p:nvGrpSpPr>
      <p:grpSpPr>
        <a:xfrm>
          <a:off x="0" y="0"/>
          <a:ext cx="0" cy="0"/>
          <a:chOff x="0" y="0"/>
          <a:chExt cx="0" cy="0"/>
        </a:xfrm>
      </p:grpSpPr>
      <p:sp>
        <p:nvSpPr>
          <p:cNvPr id="663" name="Google Shape;663;p75"/>
          <p:cNvSpPr txBox="1"/>
          <p:nvPr/>
        </p:nvSpPr>
        <p:spPr>
          <a:xfrm>
            <a:off x="177207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lang="en-ZA" u="sng">
                <a:solidFill>
                  <a:schemeClr val="hlink"/>
                </a:solidFill>
                <a:latin typeface="Calibri"/>
                <a:ea typeface="Calibri"/>
                <a:cs typeface="Calibri"/>
                <a:sym typeface="Calibri"/>
                <a:hlinkClick r:id="rId3"/>
              </a:rPr>
              <a:t>https://cos.io/our-products/osf/</a:t>
            </a:r>
            <a:r>
              <a:rPr lang="en-ZA">
                <a:latin typeface="Calibri"/>
                <a:ea typeface="Calibri"/>
                <a:cs typeface="Calibri"/>
                <a:sym typeface="Calibri"/>
              </a:rPr>
              <a:t> </a:t>
            </a:r>
            <a:endParaRPr>
              <a:latin typeface="Calibri"/>
              <a:ea typeface="Calibri"/>
              <a:cs typeface="Calibri"/>
              <a:sym typeface="Calibri"/>
            </a:endParaRPr>
          </a:p>
        </p:txBody>
      </p:sp>
      <p:sp>
        <p:nvSpPr>
          <p:cNvPr id="664" name="Google Shape;664;p75"/>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pic>
        <p:nvPicPr>
          <p:cNvPr id="665" name="Google Shape;665;p75">
            <a:hlinkClick r:id="rId4"/>
          </p:cNvPr>
          <p:cNvPicPr preferRelativeResize="0"/>
          <p:nvPr/>
        </p:nvPicPr>
        <p:blipFill>
          <a:blip r:embed="rId5">
            <a:alphaModFix/>
          </a:blip>
          <a:stretch>
            <a:fillRect/>
          </a:stretch>
        </p:blipFill>
        <p:spPr>
          <a:xfrm>
            <a:off x="7480800" y="4420312"/>
            <a:ext cx="1080000" cy="1080000"/>
          </a:xfrm>
          <a:prstGeom prst="rect">
            <a:avLst/>
          </a:prstGeom>
          <a:noFill/>
          <a:ln cap="flat" cmpd="sng" w="9525">
            <a:solidFill>
              <a:srgbClr val="4A86E8"/>
            </a:solidFill>
            <a:prstDash val="dot"/>
            <a:round/>
            <a:headEnd len="sm" w="sm" type="none"/>
            <a:tailEnd len="sm" w="sm" type="none"/>
          </a:ln>
        </p:spPr>
      </p:pic>
      <p:pic>
        <p:nvPicPr>
          <p:cNvPr id="666" name="Google Shape;666;p75">
            <a:hlinkClick r:id="rId6"/>
          </p:cNvPr>
          <p:cNvPicPr preferRelativeResize="0"/>
          <p:nvPr/>
        </p:nvPicPr>
        <p:blipFill>
          <a:blip r:embed="rId7">
            <a:alphaModFix amt="75000"/>
          </a:blip>
          <a:stretch>
            <a:fillRect/>
          </a:stretch>
        </p:blipFill>
        <p:spPr>
          <a:xfrm>
            <a:off x="7954792" y="0"/>
            <a:ext cx="1189209" cy="430800"/>
          </a:xfrm>
          <a:prstGeom prst="rect">
            <a:avLst/>
          </a:prstGeom>
          <a:noFill/>
          <a:ln>
            <a:noFill/>
          </a:ln>
        </p:spPr>
      </p:pic>
      <p:sp>
        <p:nvSpPr>
          <p:cNvPr id="667" name="Google Shape;667;p75"/>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Open Science Framework </a:t>
            </a:r>
            <a:r>
              <a:rPr lang="en-ZA" sz="2200">
                <a:solidFill>
                  <a:schemeClr val="dk1"/>
                </a:solidFill>
                <a:latin typeface="Calibri"/>
                <a:ea typeface="Calibri"/>
                <a:cs typeface="Calibri"/>
                <a:sym typeface="Calibri"/>
              </a:rPr>
              <a:t>(</a:t>
            </a:r>
            <a:r>
              <a:rPr b="1" lang="en-ZA" sz="2200">
                <a:solidFill>
                  <a:schemeClr val="dk1"/>
                </a:solidFill>
                <a:latin typeface="Calibri"/>
                <a:ea typeface="Calibri"/>
                <a:cs typeface="Calibri"/>
                <a:sym typeface="Calibri"/>
              </a:rPr>
              <a:t>OSF</a:t>
            </a:r>
            <a:r>
              <a:rPr lang="en-ZA" sz="2200">
                <a:solidFill>
                  <a:schemeClr val="dk1"/>
                </a:solidFill>
                <a:latin typeface="Calibri"/>
                <a:ea typeface="Calibri"/>
                <a:cs typeface="Calibri"/>
                <a:sym typeface="Calibri"/>
              </a:rPr>
              <a:t>)</a:t>
            </a:r>
            <a:endParaRPr b="1" sz="2200">
              <a:solidFill>
                <a:schemeClr val="dk1"/>
              </a:solidFill>
              <a:latin typeface="Calibri"/>
              <a:ea typeface="Calibri"/>
              <a:cs typeface="Calibri"/>
              <a:sym typeface="Calibri"/>
            </a:endParaRPr>
          </a:p>
        </p:txBody>
      </p:sp>
      <p:pic>
        <p:nvPicPr>
          <p:cNvPr id="668" name="Google Shape;668;p75">
            <a:hlinkClick r:id="rId8"/>
          </p:cNvPr>
          <p:cNvPicPr preferRelativeResize="0"/>
          <p:nvPr/>
        </p:nvPicPr>
        <p:blipFill>
          <a:blip r:embed="rId5">
            <a:alphaModFix/>
          </a:blip>
          <a:stretch>
            <a:fillRect/>
          </a:stretch>
        </p:blipFill>
        <p:spPr>
          <a:xfrm rot="10">
            <a:off x="41937" y="35400"/>
            <a:ext cx="360000" cy="360000"/>
          </a:xfrm>
          <a:prstGeom prst="rect">
            <a:avLst/>
          </a:prstGeom>
          <a:noFill/>
          <a:ln cap="flat" cmpd="sng" w="9525">
            <a:solidFill>
              <a:srgbClr val="4A86E8"/>
            </a:solidFill>
            <a:prstDash val="solid"/>
            <a:round/>
            <a:headEnd len="sm" w="sm" type="none"/>
            <a:tailEnd len="sm" w="sm" type="none"/>
          </a:ln>
        </p:spPr>
      </p:pic>
      <p:sp>
        <p:nvSpPr>
          <p:cNvPr id="669" name="Google Shape;669;p75"/>
          <p:cNvSpPr txBox="1"/>
          <p:nvPr/>
        </p:nvSpPr>
        <p:spPr>
          <a:xfrm>
            <a:off x="1772075" y="848800"/>
            <a:ext cx="5607000" cy="4286100"/>
          </a:xfrm>
          <a:prstGeom prst="rect">
            <a:avLst/>
          </a:prstGeom>
          <a:solidFill>
            <a:srgbClr val="F3F3F3"/>
          </a:solidFill>
          <a:ln cap="flat" cmpd="sng" w="9525">
            <a:solidFill>
              <a:srgbClr val="9900FF"/>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marR="381000" rtl="0" algn="l">
              <a:lnSpc>
                <a:spcPct val="100000"/>
              </a:lnSpc>
              <a:spcBef>
                <a:spcPts val="3000"/>
              </a:spcBef>
              <a:spcAft>
                <a:spcPts val="3000"/>
              </a:spcAft>
              <a:buNone/>
            </a:pPr>
            <a:r>
              <a:rPr lang="en-ZA" sz="1800">
                <a:solidFill>
                  <a:schemeClr val="dk1"/>
                </a:solidFill>
                <a:latin typeface="Calibri"/>
                <a:ea typeface="Calibri"/>
                <a:cs typeface="Calibri"/>
                <a:sym typeface="Calibri"/>
              </a:rPr>
              <a:t>‘OSF is a free and open source project management tool that supports researchers throughout their entire project lifecycle. As a collaboration tool, OSF helps research teams work on projects privately or make the entire project publicly accessible for broad dissemination. As a workflow system, OSF enables connections to the many products researchers already use, streamlining their process and increasing efficiency. [...] OSF connects the valuable research tools you already use, so you can effectively share the story of your research project and eliminate data silos and information gaps. The OSF allows all of those tools to work together, removing barriers to collaboration and knowledge.’</a:t>
            </a:r>
            <a:endParaRPr sz="1800">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5" name="Shape 285"/>
        <p:cNvGrpSpPr/>
        <p:nvPr/>
      </p:nvGrpSpPr>
      <p:grpSpPr>
        <a:xfrm>
          <a:off x="0" y="0"/>
          <a:ext cx="0" cy="0"/>
          <a:chOff x="0" y="0"/>
          <a:chExt cx="0" cy="0"/>
        </a:xfrm>
      </p:grpSpPr>
      <p:sp>
        <p:nvSpPr>
          <p:cNvPr id="286" name="Google Shape;286;p40"/>
          <p:cNvSpPr txBox="1"/>
          <p:nvPr>
            <p:ph idx="1" type="body"/>
          </p:nvPr>
        </p:nvSpPr>
        <p:spPr>
          <a:xfrm>
            <a:off x="1142500" y="981600"/>
            <a:ext cx="6812400" cy="4569600"/>
          </a:xfrm>
          <a:prstGeom prst="rect">
            <a:avLst/>
          </a:prstGeom>
        </p:spPr>
        <p:txBody>
          <a:bodyPr anchorCtr="0" anchor="ctr" bIns="91425" lIns="91425" spcFirstLastPara="1" rIns="91425" wrap="square" tIns="91425">
            <a:noAutofit/>
          </a:bodyPr>
          <a:lstStyle/>
          <a:p>
            <a:pPr indent="-419100" lvl="0" marL="457200" rtl="0" algn="l">
              <a:lnSpc>
                <a:spcPct val="115000"/>
              </a:lnSpc>
              <a:spcBef>
                <a:spcPts val="0"/>
              </a:spcBef>
              <a:spcAft>
                <a:spcPts val="0"/>
              </a:spcAft>
              <a:buSzPts val="3000"/>
              <a:buAutoNum type="arabicPeriod"/>
            </a:pPr>
            <a:r>
              <a:rPr lang="en-ZA" sz="3000"/>
              <a:t>A </a:t>
            </a:r>
            <a:r>
              <a:rPr b="1" lang="en-ZA" sz="3000"/>
              <a:t>Profile</a:t>
            </a:r>
            <a:r>
              <a:rPr lang="en-ZA" sz="3000"/>
              <a:t> </a:t>
            </a:r>
            <a:r>
              <a:rPr i="1" lang="en-ZA" sz="3000"/>
              <a:t>with</a:t>
            </a:r>
            <a:r>
              <a:rPr lang="en-ZA" sz="3000"/>
              <a:t> certain features</a:t>
            </a:r>
            <a:endParaRPr sz="3000"/>
          </a:p>
          <a:p>
            <a:pPr indent="0" lvl="0" marL="457200" rtl="0" algn="l">
              <a:lnSpc>
                <a:spcPct val="115000"/>
              </a:lnSpc>
              <a:spcBef>
                <a:spcPts val="0"/>
              </a:spcBef>
              <a:spcAft>
                <a:spcPts val="0"/>
              </a:spcAft>
              <a:buNone/>
            </a:pPr>
            <a:r>
              <a:t/>
            </a:r>
            <a:endParaRPr sz="3000"/>
          </a:p>
          <a:p>
            <a:pPr indent="0" lvl="0" marL="457200" rtl="0" algn="l">
              <a:lnSpc>
                <a:spcPct val="115000"/>
              </a:lnSpc>
              <a:spcBef>
                <a:spcPts val="0"/>
              </a:spcBef>
              <a:spcAft>
                <a:spcPts val="0"/>
              </a:spcAft>
              <a:buNone/>
            </a:pPr>
            <a:r>
              <a:rPr lang="en-ZA" sz="3000"/>
              <a:t>vs.</a:t>
            </a:r>
            <a:endParaRPr sz="3000"/>
          </a:p>
          <a:p>
            <a:pPr indent="0" lvl="0" marL="457200" rtl="0" algn="l">
              <a:lnSpc>
                <a:spcPct val="115000"/>
              </a:lnSpc>
              <a:spcBef>
                <a:spcPts val="0"/>
              </a:spcBef>
              <a:spcAft>
                <a:spcPts val="0"/>
              </a:spcAft>
              <a:buNone/>
            </a:pPr>
            <a:r>
              <a:t/>
            </a:r>
            <a:endParaRPr sz="3000"/>
          </a:p>
          <a:p>
            <a:pPr indent="-419100" lvl="0" marL="457200" rtl="0" algn="l">
              <a:lnSpc>
                <a:spcPct val="115000"/>
              </a:lnSpc>
              <a:spcBef>
                <a:spcPts val="0"/>
              </a:spcBef>
              <a:spcAft>
                <a:spcPts val="0"/>
              </a:spcAft>
              <a:buSzPts val="3000"/>
              <a:buAutoNum type="arabicPeriod"/>
            </a:pPr>
            <a:r>
              <a:rPr lang="en-ZA" sz="3000"/>
              <a:t>An </a:t>
            </a:r>
            <a:r>
              <a:rPr b="1" lang="en-ZA" sz="3000"/>
              <a:t>Account</a:t>
            </a:r>
            <a:r>
              <a:rPr lang="en-ZA" sz="3000"/>
              <a:t> </a:t>
            </a:r>
            <a:r>
              <a:rPr i="1" lang="en-ZA" sz="3000"/>
              <a:t>without</a:t>
            </a:r>
            <a:r>
              <a:rPr lang="en-ZA" sz="3000"/>
              <a:t> certain features</a:t>
            </a:r>
            <a:endParaRPr sz="3000"/>
          </a:p>
        </p:txBody>
      </p:sp>
      <p:sp>
        <p:nvSpPr>
          <p:cNvPr id="287" name="Google Shape;287;p40"/>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en-ZA" sz="2000">
                <a:solidFill>
                  <a:schemeClr val="dk1"/>
                </a:solidFill>
                <a:latin typeface="Calibri"/>
                <a:ea typeface="Calibri"/>
                <a:cs typeface="Calibri"/>
                <a:sym typeface="Calibri"/>
              </a:rPr>
              <a:t>‘Profile’ vs. ‘Account’</a:t>
            </a:r>
            <a:endParaRPr b="1" sz="2000">
              <a:solidFill>
                <a:schemeClr val="dk1"/>
              </a:solidFill>
              <a:latin typeface="Calibri"/>
              <a:ea typeface="Calibri"/>
              <a:cs typeface="Calibri"/>
              <a:sym typeface="Calibri"/>
            </a:endParaRPr>
          </a:p>
        </p:txBody>
      </p:sp>
      <p:sp>
        <p:nvSpPr>
          <p:cNvPr id="288" name="Google Shape;288;p40"/>
          <p:cNvSpPr txBox="1"/>
          <p:nvPr/>
        </p:nvSpPr>
        <p:spPr>
          <a:xfrm>
            <a:off x="0" y="5708475"/>
            <a:ext cx="9144000" cy="2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latin typeface="Calibri"/>
                <a:ea typeface="Calibri"/>
                <a:cs typeface="Calibri"/>
                <a:sym typeface="Calibri"/>
              </a:rPr>
              <a:t>Source: </a:t>
            </a:r>
            <a:r>
              <a:rPr lang="en-ZA" sz="600">
                <a:solidFill>
                  <a:schemeClr val="dk1"/>
                </a:solidFill>
                <a:latin typeface="Calibri"/>
                <a:ea typeface="Calibri"/>
                <a:cs typeface="Calibri"/>
                <a:sym typeface="Calibri"/>
              </a:rPr>
              <a:t>DLS website:  </a:t>
            </a:r>
            <a:r>
              <a:rPr lang="en-ZA" sz="600" u="sng">
                <a:solidFill>
                  <a:schemeClr val="hlink"/>
                </a:solidFill>
                <a:latin typeface="Calibri"/>
                <a:ea typeface="Calibri"/>
                <a:cs typeface="Calibri"/>
                <a:sym typeface="Calibri"/>
                <a:hlinkClick r:id="rId3"/>
              </a:rPr>
              <a:t>http://www.digitalservices.lib.uct.ac.za/</a:t>
            </a:r>
            <a:endParaRPr sz="600">
              <a:solidFill>
                <a:schemeClr val="dk1"/>
              </a:solidFill>
              <a:latin typeface="Calibri"/>
              <a:ea typeface="Calibri"/>
              <a:cs typeface="Calibri"/>
              <a:sym typeface="Calibri"/>
            </a:endParaRPr>
          </a:p>
          <a:p>
            <a:pPr indent="0" lvl="0" marL="0" rtl="0" algn="l">
              <a:spcBef>
                <a:spcPts val="0"/>
              </a:spcBef>
              <a:spcAft>
                <a:spcPts val="0"/>
              </a:spcAft>
              <a:buNone/>
            </a:pPr>
            <a:r>
              <a:t/>
            </a:r>
            <a:endParaRPr sz="600">
              <a:solidFill>
                <a:schemeClr val="dk1"/>
              </a:solidFill>
              <a:latin typeface="Calibri"/>
              <a:ea typeface="Calibri"/>
              <a:cs typeface="Calibri"/>
              <a:sym typeface="Calibri"/>
            </a:endParaRPr>
          </a:p>
          <a:p>
            <a:pPr indent="0" lvl="0" marL="0" rtl="0" algn="l">
              <a:spcBef>
                <a:spcPts val="0"/>
              </a:spcBef>
              <a:spcAft>
                <a:spcPts val="0"/>
              </a:spcAft>
              <a:buNone/>
            </a:pPr>
            <a:r>
              <a:t/>
            </a:r>
            <a:endParaRPr sz="600">
              <a:latin typeface="Calibri"/>
              <a:ea typeface="Calibri"/>
              <a:cs typeface="Calibri"/>
              <a:sym typeface="Calibri"/>
            </a:endParaRPr>
          </a:p>
        </p:txBody>
      </p:sp>
      <p:pic>
        <p:nvPicPr>
          <p:cNvPr id="289" name="Google Shape;289;p40">
            <a:hlinkClick r:id="rId4"/>
          </p:cNvPr>
          <p:cNvPicPr preferRelativeResize="0"/>
          <p:nvPr/>
        </p:nvPicPr>
        <p:blipFill>
          <a:blip r:embed="rId5">
            <a:alphaModFix amt="75000"/>
          </a:blip>
          <a:stretch>
            <a:fillRect/>
          </a:stretch>
        </p:blipFill>
        <p:spPr>
          <a:xfrm>
            <a:off x="7954792" y="0"/>
            <a:ext cx="1189209" cy="430800"/>
          </a:xfrm>
          <a:prstGeom prst="rect">
            <a:avLst/>
          </a:prstGeom>
          <a:noFill/>
          <a:ln>
            <a:noFill/>
          </a:ln>
        </p:spPr>
      </p:pic>
      <p:sp>
        <p:nvSpPr>
          <p:cNvPr id="290" name="Google Shape;290;p40"/>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73" name="Shape 673"/>
        <p:cNvGrpSpPr/>
        <p:nvPr/>
      </p:nvGrpSpPr>
      <p:grpSpPr>
        <a:xfrm>
          <a:off x="0" y="0"/>
          <a:ext cx="0" cy="0"/>
          <a:chOff x="0" y="0"/>
          <a:chExt cx="0" cy="0"/>
        </a:xfrm>
      </p:grpSpPr>
      <p:pic>
        <p:nvPicPr>
          <p:cNvPr id="674" name="Google Shape;674;p76"/>
          <p:cNvPicPr preferRelativeResize="0"/>
          <p:nvPr/>
        </p:nvPicPr>
        <p:blipFill>
          <a:blip r:embed="rId3">
            <a:alphaModFix/>
          </a:blip>
          <a:stretch>
            <a:fillRect/>
          </a:stretch>
        </p:blipFill>
        <p:spPr>
          <a:xfrm>
            <a:off x="792000" y="572195"/>
            <a:ext cx="7560002" cy="4900785"/>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sp>
        <p:nvSpPr>
          <p:cNvPr id="675" name="Google Shape;675;p76"/>
          <p:cNvSpPr txBox="1"/>
          <p:nvPr/>
        </p:nvSpPr>
        <p:spPr>
          <a:xfrm>
            <a:off x="177207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900"/>
              <a:buFont typeface="Arial"/>
              <a:buNone/>
            </a:pPr>
            <a:r>
              <a:rPr lang="en-ZA" u="sng">
                <a:solidFill>
                  <a:schemeClr val="hlink"/>
                </a:solidFill>
                <a:latin typeface="Calibri"/>
                <a:ea typeface="Calibri"/>
                <a:cs typeface="Calibri"/>
                <a:sym typeface="Calibri"/>
                <a:hlinkClick r:id="rId4"/>
              </a:rPr>
              <a:t>https://cos.io/our-products/osf/</a:t>
            </a:r>
            <a:r>
              <a:rPr lang="en-ZA">
                <a:solidFill>
                  <a:schemeClr val="dk1"/>
                </a:solidFill>
                <a:latin typeface="Calibri"/>
                <a:ea typeface="Calibri"/>
                <a:cs typeface="Calibri"/>
                <a:sym typeface="Calibri"/>
              </a:rPr>
              <a:t> </a:t>
            </a:r>
            <a:endParaRPr>
              <a:latin typeface="Calibri"/>
              <a:ea typeface="Calibri"/>
              <a:cs typeface="Calibri"/>
              <a:sym typeface="Calibri"/>
            </a:endParaRPr>
          </a:p>
        </p:txBody>
      </p:sp>
      <p:sp>
        <p:nvSpPr>
          <p:cNvPr id="676" name="Google Shape;676;p76"/>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pic>
        <p:nvPicPr>
          <p:cNvPr id="677" name="Google Shape;677;p76">
            <a:hlinkClick r:id="rId5"/>
          </p:cNvPr>
          <p:cNvPicPr preferRelativeResize="0"/>
          <p:nvPr/>
        </p:nvPicPr>
        <p:blipFill>
          <a:blip r:embed="rId6">
            <a:alphaModFix/>
          </a:blip>
          <a:stretch>
            <a:fillRect/>
          </a:stretch>
        </p:blipFill>
        <p:spPr>
          <a:xfrm rot="10">
            <a:off x="41937" y="35400"/>
            <a:ext cx="360000" cy="360000"/>
          </a:xfrm>
          <a:prstGeom prst="rect">
            <a:avLst/>
          </a:prstGeom>
          <a:noFill/>
          <a:ln cap="flat" cmpd="sng" w="9525">
            <a:solidFill>
              <a:srgbClr val="4A86E8"/>
            </a:solidFill>
            <a:prstDash val="solid"/>
            <a:round/>
            <a:headEnd len="sm" w="sm" type="none"/>
            <a:tailEnd len="sm" w="sm" type="none"/>
          </a:ln>
        </p:spPr>
      </p:pic>
      <p:pic>
        <p:nvPicPr>
          <p:cNvPr id="678" name="Google Shape;678;p76">
            <a:hlinkClick r:id="rId7"/>
          </p:cNvPr>
          <p:cNvPicPr preferRelativeResize="0"/>
          <p:nvPr/>
        </p:nvPicPr>
        <p:blipFill>
          <a:blip r:embed="rId8">
            <a:alphaModFix amt="75000"/>
          </a:blip>
          <a:stretch>
            <a:fillRect/>
          </a:stretch>
        </p:blipFill>
        <p:spPr>
          <a:xfrm>
            <a:off x="7954792" y="0"/>
            <a:ext cx="1189209" cy="430800"/>
          </a:xfrm>
          <a:prstGeom prst="rect">
            <a:avLst/>
          </a:prstGeom>
          <a:noFill/>
          <a:ln>
            <a:noFill/>
          </a:ln>
        </p:spPr>
      </p:pic>
      <p:sp>
        <p:nvSpPr>
          <p:cNvPr id="679" name="Google Shape;679;p76"/>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Open Science Framework </a:t>
            </a:r>
            <a:r>
              <a:rPr lang="en-ZA" sz="2200">
                <a:solidFill>
                  <a:schemeClr val="dk1"/>
                </a:solidFill>
                <a:latin typeface="Calibri"/>
                <a:ea typeface="Calibri"/>
                <a:cs typeface="Calibri"/>
                <a:sym typeface="Calibri"/>
              </a:rPr>
              <a:t>(</a:t>
            </a:r>
            <a:r>
              <a:rPr b="1" lang="en-ZA" sz="2200">
                <a:solidFill>
                  <a:schemeClr val="dk1"/>
                </a:solidFill>
                <a:latin typeface="Calibri"/>
                <a:ea typeface="Calibri"/>
                <a:cs typeface="Calibri"/>
                <a:sym typeface="Calibri"/>
              </a:rPr>
              <a:t>OSF</a:t>
            </a:r>
            <a:r>
              <a:rPr lang="en-ZA" sz="2200">
                <a:solidFill>
                  <a:schemeClr val="dk1"/>
                </a:solidFill>
                <a:latin typeface="Calibri"/>
                <a:ea typeface="Calibri"/>
                <a:cs typeface="Calibri"/>
                <a:sym typeface="Calibri"/>
              </a:rPr>
              <a:t>)</a:t>
            </a:r>
            <a:endParaRPr b="1" sz="2200">
              <a:solidFill>
                <a:schemeClr val="dk1"/>
              </a:solidFill>
              <a:latin typeface="Calibri"/>
              <a:ea typeface="Calibri"/>
              <a:cs typeface="Calibri"/>
              <a:sym typeface="Calibri"/>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83" name="Shape 683"/>
        <p:cNvGrpSpPr/>
        <p:nvPr/>
      </p:nvGrpSpPr>
      <p:grpSpPr>
        <a:xfrm>
          <a:off x="0" y="0"/>
          <a:ext cx="0" cy="0"/>
          <a:chOff x="0" y="0"/>
          <a:chExt cx="0" cy="0"/>
        </a:xfrm>
      </p:grpSpPr>
      <p:pic>
        <p:nvPicPr>
          <p:cNvPr id="684" name="Google Shape;684;p77"/>
          <p:cNvPicPr preferRelativeResize="0"/>
          <p:nvPr/>
        </p:nvPicPr>
        <p:blipFill rotWithShape="1">
          <a:blip r:embed="rId3">
            <a:alphaModFix/>
          </a:blip>
          <a:srcRect b="6808" l="0" r="0" t="-846"/>
          <a:stretch/>
        </p:blipFill>
        <p:spPr>
          <a:xfrm>
            <a:off x="792000" y="513175"/>
            <a:ext cx="7560003" cy="5096724"/>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sp>
        <p:nvSpPr>
          <p:cNvPr id="685" name="Google Shape;685;p77"/>
          <p:cNvSpPr txBox="1"/>
          <p:nvPr/>
        </p:nvSpPr>
        <p:spPr>
          <a:xfrm>
            <a:off x="177207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lang="en-ZA" u="sng">
                <a:solidFill>
                  <a:schemeClr val="hlink"/>
                </a:solidFill>
                <a:latin typeface="Calibri"/>
                <a:ea typeface="Calibri"/>
                <a:cs typeface="Calibri"/>
                <a:sym typeface="Calibri"/>
                <a:hlinkClick r:id="rId4"/>
              </a:rPr>
              <a:t>https://osf.io/</a:t>
            </a:r>
            <a:r>
              <a:rPr lang="en-ZA" u="sng">
                <a:solidFill>
                  <a:schemeClr val="hlink"/>
                </a:solidFill>
                <a:highlight>
                  <a:srgbClr val="FFFF00"/>
                </a:highlight>
                <a:latin typeface="Calibri"/>
                <a:ea typeface="Calibri"/>
                <a:cs typeface="Calibri"/>
                <a:sym typeface="Calibri"/>
                <a:hlinkClick r:id="rId5"/>
              </a:rPr>
              <a:t>institutions/uct/</a:t>
            </a:r>
            <a:r>
              <a:rPr lang="en-ZA">
                <a:highlight>
                  <a:srgbClr val="FFFF00"/>
                </a:highlight>
                <a:latin typeface="Calibri"/>
                <a:ea typeface="Calibri"/>
                <a:cs typeface="Calibri"/>
                <a:sym typeface="Calibri"/>
              </a:rPr>
              <a:t> </a:t>
            </a:r>
            <a:endParaRPr>
              <a:highlight>
                <a:srgbClr val="FFFF00"/>
              </a:highlight>
              <a:latin typeface="Calibri"/>
              <a:ea typeface="Calibri"/>
              <a:cs typeface="Calibri"/>
              <a:sym typeface="Calibri"/>
            </a:endParaRPr>
          </a:p>
        </p:txBody>
      </p:sp>
      <p:sp>
        <p:nvSpPr>
          <p:cNvPr id="686" name="Google Shape;686;p77"/>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pic>
        <p:nvPicPr>
          <p:cNvPr id="687" name="Google Shape;687;p77">
            <a:hlinkClick r:id="rId6"/>
          </p:cNvPr>
          <p:cNvPicPr preferRelativeResize="0"/>
          <p:nvPr/>
        </p:nvPicPr>
        <p:blipFill>
          <a:blip r:embed="rId7">
            <a:alphaModFix/>
          </a:blip>
          <a:stretch>
            <a:fillRect/>
          </a:stretch>
        </p:blipFill>
        <p:spPr>
          <a:xfrm rot="10">
            <a:off x="41937" y="35400"/>
            <a:ext cx="360000" cy="360000"/>
          </a:xfrm>
          <a:prstGeom prst="rect">
            <a:avLst/>
          </a:prstGeom>
          <a:noFill/>
          <a:ln cap="flat" cmpd="sng" w="9525">
            <a:solidFill>
              <a:srgbClr val="4A86E8"/>
            </a:solidFill>
            <a:prstDash val="solid"/>
            <a:round/>
            <a:headEnd len="sm" w="sm" type="none"/>
            <a:tailEnd len="sm" w="sm" type="none"/>
          </a:ln>
        </p:spPr>
      </p:pic>
      <p:pic>
        <p:nvPicPr>
          <p:cNvPr id="688" name="Google Shape;688;p77">
            <a:hlinkClick r:id="rId8"/>
          </p:cNvPr>
          <p:cNvPicPr preferRelativeResize="0"/>
          <p:nvPr/>
        </p:nvPicPr>
        <p:blipFill>
          <a:blip r:embed="rId9">
            <a:alphaModFix amt="75000"/>
          </a:blip>
          <a:stretch>
            <a:fillRect/>
          </a:stretch>
        </p:blipFill>
        <p:spPr>
          <a:xfrm>
            <a:off x="7954792" y="0"/>
            <a:ext cx="1189209" cy="430800"/>
          </a:xfrm>
          <a:prstGeom prst="rect">
            <a:avLst/>
          </a:prstGeom>
          <a:noFill/>
          <a:ln>
            <a:noFill/>
          </a:ln>
        </p:spPr>
      </p:pic>
      <p:sp>
        <p:nvSpPr>
          <p:cNvPr id="689" name="Google Shape;689;p77"/>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Open Science Framework </a:t>
            </a:r>
            <a:r>
              <a:rPr lang="en-ZA" sz="2200">
                <a:solidFill>
                  <a:schemeClr val="dk1"/>
                </a:solidFill>
                <a:latin typeface="Calibri"/>
                <a:ea typeface="Calibri"/>
                <a:cs typeface="Calibri"/>
                <a:sym typeface="Calibri"/>
              </a:rPr>
              <a:t>(</a:t>
            </a:r>
            <a:r>
              <a:rPr b="1" lang="en-ZA" sz="2200">
                <a:solidFill>
                  <a:schemeClr val="dk1"/>
                </a:solidFill>
                <a:latin typeface="Calibri"/>
                <a:ea typeface="Calibri"/>
                <a:cs typeface="Calibri"/>
                <a:sym typeface="Calibri"/>
              </a:rPr>
              <a:t>OSF</a:t>
            </a:r>
            <a:r>
              <a:rPr lang="en-ZA" sz="2200">
                <a:solidFill>
                  <a:schemeClr val="dk1"/>
                </a:solidFill>
                <a:latin typeface="Calibri"/>
                <a:ea typeface="Calibri"/>
                <a:cs typeface="Calibri"/>
                <a:sym typeface="Calibri"/>
              </a:rPr>
              <a:t>)</a:t>
            </a:r>
            <a:endParaRPr b="1" sz="2200">
              <a:solidFill>
                <a:schemeClr val="dk1"/>
              </a:solidFill>
              <a:latin typeface="Calibri"/>
              <a:ea typeface="Calibri"/>
              <a:cs typeface="Calibri"/>
              <a:sym typeface="Calibri"/>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93" name="Shape 693"/>
        <p:cNvGrpSpPr/>
        <p:nvPr/>
      </p:nvGrpSpPr>
      <p:grpSpPr>
        <a:xfrm>
          <a:off x="0" y="0"/>
          <a:ext cx="0" cy="0"/>
          <a:chOff x="0" y="0"/>
          <a:chExt cx="0" cy="0"/>
        </a:xfrm>
      </p:grpSpPr>
      <p:pic>
        <p:nvPicPr>
          <p:cNvPr id="694" name="Google Shape;694;p78"/>
          <p:cNvPicPr preferRelativeResize="0"/>
          <p:nvPr/>
        </p:nvPicPr>
        <p:blipFill rotWithShape="1">
          <a:blip r:embed="rId3">
            <a:alphaModFix/>
          </a:blip>
          <a:srcRect b="10275" l="0" r="0" t="-4286"/>
          <a:stretch/>
        </p:blipFill>
        <p:spPr>
          <a:xfrm>
            <a:off x="792000" y="511338"/>
            <a:ext cx="7560003" cy="5094961"/>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sp>
        <p:nvSpPr>
          <p:cNvPr id="695" name="Google Shape;695;p78"/>
          <p:cNvSpPr txBox="1"/>
          <p:nvPr/>
        </p:nvSpPr>
        <p:spPr>
          <a:xfrm>
            <a:off x="177207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lang="en-ZA">
                <a:highlight>
                  <a:srgbClr val="FFFF00"/>
                </a:highlight>
                <a:latin typeface="Calibri"/>
                <a:ea typeface="Calibri"/>
                <a:cs typeface="Calibri"/>
                <a:sym typeface="Calibri"/>
              </a:rPr>
              <a:t>https://osf.io/rw8sq/</a:t>
            </a:r>
            <a:r>
              <a:rPr lang="en-ZA">
                <a:latin typeface="Calibri"/>
                <a:ea typeface="Calibri"/>
                <a:cs typeface="Calibri"/>
                <a:sym typeface="Calibri"/>
              </a:rPr>
              <a:t> </a:t>
            </a:r>
            <a:endParaRPr>
              <a:latin typeface="Calibri"/>
              <a:ea typeface="Calibri"/>
              <a:cs typeface="Calibri"/>
              <a:sym typeface="Calibri"/>
            </a:endParaRPr>
          </a:p>
        </p:txBody>
      </p:sp>
      <p:sp>
        <p:nvSpPr>
          <p:cNvPr id="696" name="Google Shape;696;p78"/>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sp>
        <p:nvSpPr>
          <p:cNvPr id="697" name="Google Shape;697;p78"/>
          <p:cNvSpPr/>
          <p:nvPr/>
        </p:nvSpPr>
        <p:spPr>
          <a:xfrm>
            <a:off x="3864850" y="1246250"/>
            <a:ext cx="5145300" cy="3491400"/>
          </a:xfrm>
          <a:prstGeom prst="ellipse">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8" name="Google Shape;698;p78"/>
          <p:cNvSpPr/>
          <p:nvPr/>
        </p:nvSpPr>
        <p:spPr>
          <a:xfrm>
            <a:off x="2619475" y="1912850"/>
            <a:ext cx="906300" cy="235800"/>
          </a:xfrm>
          <a:prstGeom prst="ellipse">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699" name="Google Shape;699;p78">
            <a:hlinkClick r:id="rId4"/>
          </p:cNvPr>
          <p:cNvPicPr preferRelativeResize="0"/>
          <p:nvPr/>
        </p:nvPicPr>
        <p:blipFill>
          <a:blip r:embed="rId5">
            <a:alphaModFix amt="75000"/>
          </a:blip>
          <a:stretch>
            <a:fillRect/>
          </a:stretch>
        </p:blipFill>
        <p:spPr>
          <a:xfrm>
            <a:off x="7954792" y="0"/>
            <a:ext cx="1189209" cy="430800"/>
          </a:xfrm>
          <a:prstGeom prst="rect">
            <a:avLst/>
          </a:prstGeom>
          <a:noFill/>
          <a:ln>
            <a:noFill/>
          </a:ln>
        </p:spPr>
      </p:pic>
      <p:sp>
        <p:nvSpPr>
          <p:cNvPr id="700" name="Google Shape;700;p78"/>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Open Science Framework </a:t>
            </a:r>
            <a:r>
              <a:rPr lang="en-ZA" sz="2200">
                <a:solidFill>
                  <a:schemeClr val="dk1"/>
                </a:solidFill>
                <a:latin typeface="Calibri"/>
                <a:ea typeface="Calibri"/>
                <a:cs typeface="Calibri"/>
                <a:sym typeface="Calibri"/>
              </a:rPr>
              <a:t>(</a:t>
            </a:r>
            <a:r>
              <a:rPr b="1" lang="en-ZA" sz="2200">
                <a:solidFill>
                  <a:schemeClr val="dk1"/>
                </a:solidFill>
                <a:latin typeface="Calibri"/>
                <a:ea typeface="Calibri"/>
                <a:cs typeface="Calibri"/>
                <a:sym typeface="Calibri"/>
              </a:rPr>
              <a:t>OSF</a:t>
            </a:r>
            <a:r>
              <a:rPr lang="en-ZA" sz="2200">
                <a:solidFill>
                  <a:schemeClr val="dk1"/>
                </a:solidFill>
                <a:latin typeface="Calibri"/>
                <a:ea typeface="Calibri"/>
                <a:cs typeface="Calibri"/>
                <a:sym typeface="Calibri"/>
              </a:rPr>
              <a:t>)</a:t>
            </a:r>
            <a:endParaRPr b="1" sz="2200">
              <a:solidFill>
                <a:schemeClr val="dk1"/>
              </a:solidFill>
              <a:latin typeface="Calibri"/>
              <a:ea typeface="Calibri"/>
              <a:cs typeface="Calibri"/>
              <a:sym typeface="Calibri"/>
            </a:endParaRPr>
          </a:p>
        </p:txBody>
      </p:sp>
      <p:pic>
        <p:nvPicPr>
          <p:cNvPr id="701" name="Google Shape;701;p78">
            <a:hlinkClick r:id="rId6"/>
          </p:cNvPr>
          <p:cNvPicPr preferRelativeResize="0"/>
          <p:nvPr/>
        </p:nvPicPr>
        <p:blipFill>
          <a:blip r:embed="rId7">
            <a:alphaModFix/>
          </a:blip>
          <a:stretch>
            <a:fillRect/>
          </a:stretch>
        </p:blipFill>
        <p:spPr>
          <a:xfrm rot="10">
            <a:off x="41937" y="35400"/>
            <a:ext cx="360000" cy="360000"/>
          </a:xfrm>
          <a:prstGeom prst="rect">
            <a:avLst/>
          </a:prstGeom>
          <a:noFill/>
          <a:ln cap="flat" cmpd="sng" w="9525">
            <a:solidFill>
              <a:srgbClr val="4A86E8"/>
            </a:solidFill>
            <a:prstDash val="solid"/>
            <a:round/>
            <a:headEnd len="sm" w="sm" type="none"/>
            <a:tailEnd len="sm" w="sm" type="none"/>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05" name="Shape 705"/>
        <p:cNvGrpSpPr/>
        <p:nvPr/>
      </p:nvGrpSpPr>
      <p:grpSpPr>
        <a:xfrm>
          <a:off x="0" y="0"/>
          <a:ext cx="0" cy="0"/>
          <a:chOff x="0" y="0"/>
          <a:chExt cx="0" cy="0"/>
        </a:xfrm>
      </p:grpSpPr>
      <p:sp>
        <p:nvSpPr>
          <p:cNvPr id="706" name="Google Shape;706;p79"/>
          <p:cNvSpPr txBox="1"/>
          <p:nvPr/>
        </p:nvSpPr>
        <p:spPr>
          <a:xfrm>
            <a:off x="177207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lang="en-ZA" sz="1000" u="sng">
                <a:solidFill>
                  <a:schemeClr val="hlink"/>
                </a:solidFill>
                <a:latin typeface="Calibri"/>
                <a:ea typeface="Calibri"/>
                <a:cs typeface="Calibri"/>
                <a:sym typeface="Calibri"/>
                <a:hlinkClick r:id="rId3"/>
              </a:rPr>
              <a:t>https://www.iau.edu.sa/en/research/converis-research-management-information-system</a:t>
            </a:r>
            <a:r>
              <a:rPr lang="en-ZA" sz="1000">
                <a:latin typeface="Calibri"/>
                <a:ea typeface="Calibri"/>
                <a:cs typeface="Calibri"/>
                <a:sym typeface="Calibri"/>
              </a:rPr>
              <a:t> </a:t>
            </a:r>
            <a:endParaRPr sz="1000">
              <a:latin typeface="Calibri"/>
              <a:ea typeface="Calibri"/>
              <a:cs typeface="Calibri"/>
              <a:sym typeface="Calibri"/>
            </a:endParaRPr>
          </a:p>
        </p:txBody>
      </p:sp>
      <p:sp>
        <p:nvSpPr>
          <p:cNvPr id="707" name="Google Shape;707;p79"/>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pic>
        <p:nvPicPr>
          <p:cNvPr id="708" name="Google Shape;708;p79">
            <a:hlinkClick r:id="rId4"/>
          </p:cNvPr>
          <p:cNvPicPr preferRelativeResize="0"/>
          <p:nvPr/>
        </p:nvPicPr>
        <p:blipFill rotWithShape="1">
          <a:blip r:embed="rId5">
            <a:alphaModFix/>
          </a:blip>
          <a:srcRect b="0" l="0" r="0" t="0"/>
          <a:stretch/>
        </p:blipFill>
        <p:spPr>
          <a:xfrm>
            <a:off x="7507172" y="4441845"/>
            <a:ext cx="1080000" cy="1080000"/>
          </a:xfrm>
          <a:prstGeom prst="rect">
            <a:avLst/>
          </a:prstGeom>
          <a:noFill/>
          <a:ln cap="flat" cmpd="sng" w="9525">
            <a:solidFill>
              <a:srgbClr val="4A86E8"/>
            </a:solidFill>
            <a:prstDash val="dot"/>
            <a:round/>
            <a:headEnd len="sm" w="sm" type="none"/>
            <a:tailEnd len="sm" w="sm" type="none"/>
          </a:ln>
        </p:spPr>
      </p:pic>
      <p:pic>
        <p:nvPicPr>
          <p:cNvPr id="709" name="Google Shape;709;p79">
            <a:hlinkClick r:id="rId6"/>
          </p:cNvPr>
          <p:cNvPicPr preferRelativeResize="0"/>
          <p:nvPr/>
        </p:nvPicPr>
        <p:blipFill>
          <a:blip r:embed="rId7">
            <a:alphaModFix amt="75000"/>
          </a:blip>
          <a:stretch>
            <a:fillRect/>
          </a:stretch>
        </p:blipFill>
        <p:spPr>
          <a:xfrm>
            <a:off x="7954792" y="0"/>
            <a:ext cx="1189209" cy="430800"/>
          </a:xfrm>
          <a:prstGeom prst="rect">
            <a:avLst/>
          </a:prstGeom>
          <a:noFill/>
          <a:ln>
            <a:noFill/>
          </a:ln>
        </p:spPr>
      </p:pic>
      <p:sp>
        <p:nvSpPr>
          <p:cNvPr id="710" name="Google Shape;710;p79"/>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UCT Research Portal</a:t>
            </a:r>
            <a:r>
              <a:rPr lang="en-ZA" sz="2200">
                <a:solidFill>
                  <a:schemeClr val="dk1"/>
                </a:solidFill>
                <a:latin typeface="Calibri"/>
                <a:ea typeface="Calibri"/>
                <a:cs typeface="Calibri"/>
                <a:sym typeface="Calibri"/>
              </a:rPr>
              <a:t> / </a:t>
            </a:r>
            <a:r>
              <a:rPr b="1" lang="en-ZA" sz="2200">
                <a:solidFill>
                  <a:schemeClr val="dk1"/>
                </a:solidFill>
                <a:latin typeface="Calibri"/>
                <a:ea typeface="Calibri"/>
                <a:cs typeface="Calibri"/>
                <a:sym typeface="Calibri"/>
              </a:rPr>
              <a:t>eRA system</a:t>
            </a:r>
            <a:r>
              <a:rPr lang="en-ZA" sz="2200">
                <a:solidFill>
                  <a:schemeClr val="dk1"/>
                </a:solidFill>
                <a:latin typeface="Calibri"/>
                <a:ea typeface="Calibri"/>
                <a:cs typeface="Calibri"/>
                <a:sym typeface="Calibri"/>
              </a:rPr>
              <a:t> (</a:t>
            </a:r>
            <a:r>
              <a:rPr b="1" lang="en-ZA" sz="2200">
                <a:solidFill>
                  <a:schemeClr val="dk1"/>
                </a:solidFill>
                <a:latin typeface="Calibri"/>
                <a:ea typeface="Calibri"/>
                <a:cs typeface="Calibri"/>
                <a:sym typeface="Calibri"/>
              </a:rPr>
              <a:t>Converis</a:t>
            </a:r>
            <a:r>
              <a:rPr lang="en-ZA" sz="2200">
                <a:solidFill>
                  <a:schemeClr val="dk1"/>
                </a:solidFill>
                <a:latin typeface="Calibri"/>
                <a:ea typeface="Calibri"/>
                <a:cs typeface="Calibri"/>
                <a:sym typeface="Calibri"/>
              </a:rPr>
              <a:t>)</a:t>
            </a:r>
            <a:endParaRPr b="1" sz="2200">
              <a:solidFill>
                <a:schemeClr val="dk1"/>
              </a:solidFill>
              <a:latin typeface="Calibri"/>
              <a:ea typeface="Calibri"/>
              <a:cs typeface="Calibri"/>
              <a:sym typeface="Calibri"/>
            </a:endParaRPr>
          </a:p>
        </p:txBody>
      </p:sp>
      <p:pic>
        <p:nvPicPr>
          <p:cNvPr id="711" name="Google Shape;711;p79">
            <a:hlinkClick r:id="rId8"/>
          </p:cNvPr>
          <p:cNvPicPr preferRelativeResize="0"/>
          <p:nvPr/>
        </p:nvPicPr>
        <p:blipFill rotWithShape="1">
          <a:blip r:embed="rId5">
            <a:alphaModFix/>
          </a:blip>
          <a:srcRect b="0" l="0" r="0" t="0"/>
          <a:stretch/>
        </p:blipFill>
        <p:spPr>
          <a:xfrm rot="13">
            <a:off x="53997" y="35408"/>
            <a:ext cx="360000" cy="360000"/>
          </a:xfrm>
          <a:prstGeom prst="rect">
            <a:avLst/>
          </a:prstGeom>
          <a:noFill/>
          <a:ln cap="flat" cmpd="sng" w="9525">
            <a:solidFill>
              <a:srgbClr val="4A86E8"/>
            </a:solidFill>
            <a:prstDash val="solid"/>
            <a:round/>
            <a:headEnd len="sm" w="sm" type="none"/>
            <a:tailEnd len="sm" w="sm" type="none"/>
          </a:ln>
        </p:spPr>
      </p:pic>
      <p:sp>
        <p:nvSpPr>
          <p:cNvPr id="712" name="Google Shape;712;p79"/>
          <p:cNvSpPr txBox="1"/>
          <p:nvPr/>
        </p:nvSpPr>
        <p:spPr>
          <a:xfrm>
            <a:off x="1772075" y="848800"/>
            <a:ext cx="5607000" cy="4060200"/>
          </a:xfrm>
          <a:prstGeom prst="rect">
            <a:avLst/>
          </a:prstGeom>
          <a:solidFill>
            <a:srgbClr val="F3F3F3"/>
          </a:solidFill>
          <a:ln cap="flat" cmpd="sng" w="9525">
            <a:solidFill>
              <a:srgbClr val="9900FF"/>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rPr lang="en-ZA" sz="1900">
                <a:latin typeface="Calibri"/>
                <a:ea typeface="Calibri"/>
                <a:cs typeface="Calibri"/>
                <a:sym typeface="Calibri"/>
              </a:rPr>
              <a:t>‘CONVERIS is the most powerful tool available for research analytics and management of information on researchers, research activities and results. CONVERIS is a research management software system to manage funding opportunities, grant applications, ethical approval, research projects, publications, patent applications, post-graduate thesis submission etc. Specific dashboards can be generated for Researchers, Department Chairmen and Deans and Researcher profiles, Department profiles and College profiles can be created. Research profiles, activities and results can be made available over the web, through CVs and reports in CONVERIS.’</a:t>
            </a:r>
            <a:endParaRPr sz="1900">
              <a:latin typeface="Calibri"/>
              <a:ea typeface="Calibri"/>
              <a:cs typeface="Calibri"/>
              <a:sym typeface="Calibri"/>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16" name="Shape 716"/>
        <p:cNvGrpSpPr/>
        <p:nvPr/>
      </p:nvGrpSpPr>
      <p:grpSpPr>
        <a:xfrm>
          <a:off x="0" y="0"/>
          <a:ext cx="0" cy="0"/>
          <a:chOff x="0" y="0"/>
          <a:chExt cx="0" cy="0"/>
        </a:xfrm>
      </p:grpSpPr>
      <p:pic>
        <p:nvPicPr>
          <p:cNvPr id="717" name="Google Shape;717;p80">
            <a:hlinkClick r:id="rId3"/>
          </p:cNvPr>
          <p:cNvPicPr preferRelativeResize="0"/>
          <p:nvPr/>
        </p:nvPicPr>
        <p:blipFill rotWithShape="1">
          <a:blip r:embed="rId4">
            <a:alphaModFix/>
          </a:blip>
          <a:srcRect b="31441" l="0" r="0" t="0"/>
          <a:stretch/>
        </p:blipFill>
        <p:spPr>
          <a:xfrm>
            <a:off x="792000" y="553300"/>
            <a:ext cx="7560003" cy="5044602"/>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sp>
        <p:nvSpPr>
          <p:cNvPr id="718" name="Google Shape;718;p80"/>
          <p:cNvSpPr txBox="1"/>
          <p:nvPr/>
        </p:nvSpPr>
        <p:spPr>
          <a:xfrm>
            <a:off x="177207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lang="en-ZA" u="sng">
                <a:solidFill>
                  <a:schemeClr val="hlink"/>
                </a:solidFill>
                <a:latin typeface="Calibri"/>
                <a:ea typeface="Calibri"/>
                <a:cs typeface="Calibri"/>
                <a:sym typeface="Calibri"/>
                <a:hlinkClick r:id="rId5"/>
              </a:rPr>
              <a:t>https://srvrhlcvd001.uct.ac.za/converis/portal/overview</a:t>
            </a:r>
            <a:r>
              <a:rPr lang="en-ZA">
                <a:latin typeface="Calibri"/>
                <a:ea typeface="Calibri"/>
                <a:cs typeface="Calibri"/>
                <a:sym typeface="Calibri"/>
              </a:rPr>
              <a:t> </a:t>
            </a:r>
            <a:endParaRPr>
              <a:latin typeface="Calibri"/>
              <a:ea typeface="Calibri"/>
              <a:cs typeface="Calibri"/>
              <a:sym typeface="Calibri"/>
            </a:endParaRPr>
          </a:p>
        </p:txBody>
      </p:sp>
      <p:sp>
        <p:nvSpPr>
          <p:cNvPr id="719" name="Google Shape;719;p80"/>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pic>
        <p:nvPicPr>
          <p:cNvPr id="720" name="Google Shape;720;p80">
            <a:hlinkClick r:id="rId6"/>
          </p:cNvPr>
          <p:cNvPicPr preferRelativeResize="0"/>
          <p:nvPr/>
        </p:nvPicPr>
        <p:blipFill rotWithShape="1">
          <a:blip r:embed="rId7">
            <a:alphaModFix/>
          </a:blip>
          <a:srcRect b="0" l="0" r="0" t="0"/>
          <a:stretch/>
        </p:blipFill>
        <p:spPr>
          <a:xfrm rot="13">
            <a:off x="53997" y="35408"/>
            <a:ext cx="360000" cy="360000"/>
          </a:xfrm>
          <a:prstGeom prst="rect">
            <a:avLst/>
          </a:prstGeom>
          <a:noFill/>
          <a:ln cap="flat" cmpd="sng" w="9525">
            <a:solidFill>
              <a:srgbClr val="4A86E8"/>
            </a:solidFill>
            <a:prstDash val="solid"/>
            <a:round/>
            <a:headEnd len="sm" w="sm" type="none"/>
            <a:tailEnd len="sm" w="sm" type="none"/>
          </a:ln>
        </p:spPr>
      </p:pic>
      <p:pic>
        <p:nvPicPr>
          <p:cNvPr id="721" name="Google Shape;721;p80">
            <a:hlinkClick r:id="rId8"/>
          </p:cNvPr>
          <p:cNvPicPr preferRelativeResize="0"/>
          <p:nvPr/>
        </p:nvPicPr>
        <p:blipFill>
          <a:blip r:embed="rId9">
            <a:alphaModFix amt="75000"/>
          </a:blip>
          <a:stretch>
            <a:fillRect/>
          </a:stretch>
        </p:blipFill>
        <p:spPr>
          <a:xfrm>
            <a:off x="7954792" y="0"/>
            <a:ext cx="1189209" cy="430800"/>
          </a:xfrm>
          <a:prstGeom prst="rect">
            <a:avLst/>
          </a:prstGeom>
          <a:noFill/>
          <a:ln>
            <a:noFill/>
          </a:ln>
        </p:spPr>
      </p:pic>
      <p:sp>
        <p:nvSpPr>
          <p:cNvPr id="722" name="Google Shape;722;p80"/>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UCT Research Portal</a:t>
            </a:r>
            <a:r>
              <a:rPr lang="en-ZA" sz="2200">
                <a:solidFill>
                  <a:schemeClr val="dk1"/>
                </a:solidFill>
                <a:latin typeface="Calibri"/>
                <a:ea typeface="Calibri"/>
                <a:cs typeface="Calibri"/>
                <a:sym typeface="Calibri"/>
              </a:rPr>
              <a:t> / </a:t>
            </a:r>
            <a:r>
              <a:rPr b="1" lang="en-ZA" sz="2200">
                <a:solidFill>
                  <a:schemeClr val="dk1"/>
                </a:solidFill>
                <a:latin typeface="Calibri"/>
                <a:ea typeface="Calibri"/>
                <a:cs typeface="Calibri"/>
                <a:sym typeface="Calibri"/>
              </a:rPr>
              <a:t>eRA system</a:t>
            </a:r>
            <a:r>
              <a:rPr lang="en-ZA" sz="2200">
                <a:solidFill>
                  <a:schemeClr val="dk1"/>
                </a:solidFill>
                <a:latin typeface="Calibri"/>
                <a:ea typeface="Calibri"/>
                <a:cs typeface="Calibri"/>
                <a:sym typeface="Calibri"/>
              </a:rPr>
              <a:t> (</a:t>
            </a:r>
            <a:r>
              <a:rPr b="1" lang="en-ZA" sz="2200">
                <a:solidFill>
                  <a:schemeClr val="dk1"/>
                </a:solidFill>
                <a:latin typeface="Calibri"/>
                <a:ea typeface="Calibri"/>
                <a:cs typeface="Calibri"/>
                <a:sym typeface="Calibri"/>
              </a:rPr>
              <a:t>Converis</a:t>
            </a:r>
            <a:r>
              <a:rPr lang="en-ZA" sz="2200">
                <a:solidFill>
                  <a:schemeClr val="dk1"/>
                </a:solidFill>
                <a:latin typeface="Calibri"/>
                <a:ea typeface="Calibri"/>
                <a:cs typeface="Calibri"/>
                <a:sym typeface="Calibri"/>
              </a:rPr>
              <a:t>)</a:t>
            </a:r>
            <a:endParaRPr b="1" sz="2200">
              <a:solidFill>
                <a:schemeClr val="dk1"/>
              </a:solidFill>
              <a:latin typeface="Calibri"/>
              <a:ea typeface="Calibri"/>
              <a:cs typeface="Calibri"/>
              <a:sym typeface="Calibri"/>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26" name="Shape 726"/>
        <p:cNvGrpSpPr/>
        <p:nvPr/>
      </p:nvGrpSpPr>
      <p:grpSpPr>
        <a:xfrm>
          <a:off x="0" y="0"/>
          <a:ext cx="0" cy="0"/>
          <a:chOff x="0" y="0"/>
          <a:chExt cx="0" cy="0"/>
        </a:xfrm>
      </p:grpSpPr>
      <p:pic>
        <p:nvPicPr>
          <p:cNvPr id="727" name="Google Shape;727;p81"/>
          <p:cNvPicPr preferRelativeResize="0"/>
          <p:nvPr/>
        </p:nvPicPr>
        <p:blipFill rotWithShape="1">
          <a:blip r:embed="rId3">
            <a:alphaModFix/>
          </a:blip>
          <a:srcRect b="31427" l="0" r="0" t="0"/>
          <a:stretch/>
        </p:blipFill>
        <p:spPr>
          <a:xfrm>
            <a:off x="792000" y="553325"/>
            <a:ext cx="7559997" cy="5032873"/>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sp>
        <p:nvSpPr>
          <p:cNvPr id="728" name="Google Shape;728;p81"/>
          <p:cNvSpPr txBox="1"/>
          <p:nvPr/>
        </p:nvSpPr>
        <p:spPr>
          <a:xfrm>
            <a:off x="177207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lang="en-ZA" sz="1200" u="sng">
                <a:solidFill>
                  <a:schemeClr val="hlink"/>
                </a:solidFill>
                <a:latin typeface="Calibri"/>
                <a:ea typeface="Calibri"/>
                <a:cs typeface="Calibri"/>
                <a:sym typeface="Calibri"/>
                <a:hlinkClick r:id="rId4"/>
              </a:rPr>
              <a:t>https://srvrhlcvd001.uct.ac.za/converis/</a:t>
            </a:r>
            <a:r>
              <a:rPr lang="en-ZA" sz="1200" u="sng">
                <a:solidFill>
                  <a:schemeClr val="hlink"/>
                </a:solidFill>
                <a:highlight>
                  <a:srgbClr val="FFFF00"/>
                </a:highlight>
                <a:latin typeface="Calibri"/>
                <a:ea typeface="Calibri"/>
                <a:cs typeface="Calibri"/>
                <a:sym typeface="Calibri"/>
                <a:hlinkClick r:id="rId5"/>
              </a:rPr>
              <a:t>mypages/profile</a:t>
            </a:r>
            <a:r>
              <a:rPr lang="en-ZA" sz="1200">
                <a:latin typeface="Calibri"/>
                <a:ea typeface="Calibri"/>
                <a:cs typeface="Calibri"/>
                <a:sym typeface="Calibri"/>
              </a:rPr>
              <a:t> </a:t>
            </a:r>
            <a:endParaRPr sz="1200">
              <a:latin typeface="Calibri"/>
              <a:ea typeface="Calibri"/>
              <a:cs typeface="Calibri"/>
              <a:sym typeface="Calibri"/>
            </a:endParaRPr>
          </a:p>
        </p:txBody>
      </p:sp>
      <p:sp>
        <p:nvSpPr>
          <p:cNvPr id="729" name="Google Shape;729;p81"/>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sp>
        <p:nvSpPr>
          <p:cNvPr id="730" name="Google Shape;730;p81"/>
          <p:cNvSpPr/>
          <p:nvPr/>
        </p:nvSpPr>
        <p:spPr>
          <a:xfrm>
            <a:off x="3781300" y="1947650"/>
            <a:ext cx="3530100" cy="1095900"/>
          </a:xfrm>
          <a:prstGeom prst="ellipse">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31" name="Google Shape;731;p81">
            <a:hlinkClick r:id="rId6"/>
          </p:cNvPr>
          <p:cNvPicPr preferRelativeResize="0"/>
          <p:nvPr/>
        </p:nvPicPr>
        <p:blipFill>
          <a:blip r:embed="rId7">
            <a:alphaModFix amt="75000"/>
          </a:blip>
          <a:stretch>
            <a:fillRect/>
          </a:stretch>
        </p:blipFill>
        <p:spPr>
          <a:xfrm>
            <a:off x="7954792" y="0"/>
            <a:ext cx="1189209" cy="430800"/>
          </a:xfrm>
          <a:prstGeom prst="rect">
            <a:avLst/>
          </a:prstGeom>
          <a:noFill/>
          <a:ln>
            <a:noFill/>
          </a:ln>
        </p:spPr>
      </p:pic>
      <p:sp>
        <p:nvSpPr>
          <p:cNvPr id="732" name="Google Shape;732;p81"/>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UCT Research Portal</a:t>
            </a:r>
            <a:r>
              <a:rPr lang="en-ZA" sz="2200">
                <a:solidFill>
                  <a:schemeClr val="dk1"/>
                </a:solidFill>
                <a:latin typeface="Calibri"/>
                <a:ea typeface="Calibri"/>
                <a:cs typeface="Calibri"/>
                <a:sym typeface="Calibri"/>
              </a:rPr>
              <a:t> / </a:t>
            </a:r>
            <a:r>
              <a:rPr b="1" lang="en-ZA" sz="2200">
                <a:solidFill>
                  <a:schemeClr val="dk1"/>
                </a:solidFill>
                <a:latin typeface="Calibri"/>
                <a:ea typeface="Calibri"/>
                <a:cs typeface="Calibri"/>
                <a:sym typeface="Calibri"/>
              </a:rPr>
              <a:t>eRA system</a:t>
            </a:r>
            <a:r>
              <a:rPr lang="en-ZA" sz="2200">
                <a:solidFill>
                  <a:schemeClr val="dk1"/>
                </a:solidFill>
                <a:latin typeface="Calibri"/>
                <a:ea typeface="Calibri"/>
                <a:cs typeface="Calibri"/>
                <a:sym typeface="Calibri"/>
              </a:rPr>
              <a:t> (</a:t>
            </a:r>
            <a:r>
              <a:rPr b="1" lang="en-ZA" sz="2200">
                <a:solidFill>
                  <a:schemeClr val="dk1"/>
                </a:solidFill>
                <a:latin typeface="Calibri"/>
                <a:ea typeface="Calibri"/>
                <a:cs typeface="Calibri"/>
                <a:sym typeface="Calibri"/>
              </a:rPr>
              <a:t>Converis</a:t>
            </a:r>
            <a:r>
              <a:rPr lang="en-ZA" sz="2200">
                <a:solidFill>
                  <a:schemeClr val="dk1"/>
                </a:solidFill>
                <a:latin typeface="Calibri"/>
                <a:ea typeface="Calibri"/>
                <a:cs typeface="Calibri"/>
                <a:sym typeface="Calibri"/>
              </a:rPr>
              <a:t>)</a:t>
            </a:r>
            <a:endParaRPr b="1" sz="2200">
              <a:solidFill>
                <a:schemeClr val="dk1"/>
              </a:solidFill>
              <a:latin typeface="Calibri"/>
              <a:ea typeface="Calibri"/>
              <a:cs typeface="Calibri"/>
              <a:sym typeface="Calibri"/>
            </a:endParaRPr>
          </a:p>
        </p:txBody>
      </p:sp>
      <p:pic>
        <p:nvPicPr>
          <p:cNvPr id="733" name="Google Shape;733;p81">
            <a:hlinkClick r:id="rId8"/>
          </p:cNvPr>
          <p:cNvPicPr preferRelativeResize="0"/>
          <p:nvPr/>
        </p:nvPicPr>
        <p:blipFill rotWithShape="1">
          <a:blip r:embed="rId9">
            <a:alphaModFix/>
          </a:blip>
          <a:srcRect b="0" l="0" r="0" t="0"/>
          <a:stretch/>
        </p:blipFill>
        <p:spPr>
          <a:xfrm rot="13">
            <a:off x="53997" y="35408"/>
            <a:ext cx="360000" cy="360000"/>
          </a:xfrm>
          <a:prstGeom prst="rect">
            <a:avLst/>
          </a:prstGeom>
          <a:noFill/>
          <a:ln cap="flat" cmpd="sng" w="9525">
            <a:solidFill>
              <a:srgbClr val="4A86E8"/>
            </a:solidFill>
            <a:prstDash val="solid"/>
            <a:round/>
            <a:headEnd len="sm" w="sm" type="none"/>
            <a:tailEnd len="sm" w="sm" type="none"/>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37" name="Shape 737"/>
        <p:cNvGrpSpPr/>
        <p:nvPr/>
      </p:nvGrpSpPr>
      <p:grpSpPr>
        <a:xfrm>
          <a:off x="0" y="0"/>
          <a:ext cx="0" cy="0"/>
          <a:chOff x="0" y="0"/>
          <a:chExt cx="0" cy="0"/>
        </a:xfrm>
      </p:grpSpPr>
      <p:sp>
        <p:nvSpPr>
          <p:cNvPr id="738" name="Google Shape;738;p82"/>
          <p:cNvSpPr txBox="1"/>
          <p:nvPr/>
        </p:nvSpPr>
        <p:spPr>
          <a:xfrm>
            <a:off x="177207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900"/>
              <a:buFont typeface="Arial"/>
              <a:buNone/>
            </a:pPr>
            <a:r>
              <a:rPr lang="en-ZA" sz="1200" u="sng">
                <a:solidFill>
                  <a:schemeClr val="hlink"/>
                </a:solidFill>
                <a:latin typeface="Calibri"/>
                <a:ea typeface="Calibri"/>
                <a:cs typeface="Calibri"/>
                <a:sym typeface="Calibri"/>
                <a:hlinkClick r:id="rId3"/>
              </a:rPr>
              <a:t>https://simple.wikipedia.org/wiki/Meta-Wiki</a:t>
            </a:r>
            <a:r>
              <a:rPr lang="en-ZA" sz="1200">
                <a:latin typeface="Calibri"/>
                <a:ea typeface="Calibri"/>
                <a:cs typeface="Calibri"/>
                <a:sym typeface="Calibri"/>
              </a:rPr>
              <a:t> </a:t>
            </a:r>
            <a:endParaRPr sz="1200">
              <a:latin typeface="Calibri"/>
              <a:ea typeface="Calibri"/>
              <a:cs typeface="Calibri"/>
              <a:sym typeface="Calibri"/>
            </a:endParaRPr>
          </a:p>
        </p:txBody>
      </p:sp>
      <p:sp>
        <p:nvSpPr>
          <p:cNvPr id="739" name="Google Shape;739;p82"/>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pic>
        <p:nvPicPr>
          <p:cNvPr id="740" name="Google Shape;740;p82">
            <a:hlinkClick r:id="rId4"/>
          </p:cNvPr>
          <p:cNvPicPr preferRelativeResize="0"/>
          <p:nvPr/>
        </p:nvPicPr>
        <p:blipFill>
          <a:blip r:embed="rId5">
            <a:alphaModFix/>
          </a:blip>
          <a:stretch>
            <a:fillRect/>
          </a:stretch>
        </p:blipFill>
        <p:spPr>
          <a:xfrm>
            <a:off x="7430422" y="4410699"/>
            <a:ext cx="1080000" cy="1080000"/>
          </a:xfrm>
          <a:prstGeom prst="rect">
            <a:avLst/>
          </a:prstGeom>
          <a:noFill/>
          <a:ln cap="flat" cmpd="sng" w="9525">
            <a:solidFill>
              <a:srgbClr val="4A86E8"/>
            </a:solidFill>
            <a:prstDash val="dot"/>
            <a:round/>
            <a:headEnd len="sm" w="sm" type="none"/>
            <a:tailEnd len="sm" w="sm" type="none"/>
          </a:ln>
        </p:spPr>
      </p:pic>
      <p:pic>
        <p:nvPicPr>
          <p:cNvPr id="741" name="Google Shape;741;p82">
            <a:hlinkClick r:id="rId6"/>
          </p:cNvPr>
          <p:cNvPicPr preferRelativeResize="0"/>
          <p:nvPr/>
        </p:nvPicPr>
        <p:blipFill>
          <a:blip r:embed="rId7">
            <a:alphaModFix amt="75000"/>
          </a:blip>
          <a:stretch>
            <a:fillRect/>
          </a:stretch>
        </p:blipFill>
        <p:spPr>
          <a:xfrm>
            <a:off x="7954792" y="0"/>
            <a:ext cx="1189209" cy="430800"/>
          </a:xfrm>
          <a:prstGeom prst="rect">
            <a:avLst/>
          </a:prstGeom>
          <a:noFill/>
          <a:ln>
            <a:noFill/>
          </a:ln>
        </p:spPr>
      </p:pic>
      <p:sp>
        <p:nvSpPr>
          <p:cNvPr id="742" name="Google Shape;742;p82"/>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Meta-Wiki (Wikimedia)</a:t>
            </a:r>
            <a:endParaRPr b="1" sz="2200">
              <a:solidFill>
                <a:schemeClr val="dk1"/>
              </a:solidFill>
              <a:latin typeface="Calibri"/>
              <a:ea typeface="Calibri"/>
              <a:cs typeface="Calibri"/>
              <a:sym typeface="Calibri"/>
            </a:endParaRPr>
          </a:p>
        </p:txBody>
      </p:sp>
      <p:pic>
        <p:nvPicPr>
          <p:cNvPr id="743" name="Google Shape;743;p82">
            <a:hlinkClick r:id="rId8"/>
          </p:cNvPr>
          <p:cNvPicPr preferRelativeResize="0"/>
          <p:nvPr/>
        </p:nvPicPr>
        <p:blipFill>
          <a:blip r:embed="rId5">
            <a:alphaModFix/>
          </a:blip>
          <a:stretch>
            <a:fillRect/>
          </a:stretch>
        </p:blipFill>
        <p:spPr>
          <a:xfrm>
            <a:off x="33759" y="35399"/>
            <a:ext cx="360000" cy="360000"/>
          </a:xfrm>
          <a:prstGeom prst="rect">
            <a:avLst/>
          </a:prstGeom>
          <a:noFill/>
          <a:ln cap="flat" cmpd="sng" w="9525">
            <a:solidFill>
              <a:srgbClr val="4A86E8"/>
            </a:solidFill>
            <a:prstDash val="solid"/>
            <a:round/>
            <a:headEnd len="sm" w="sm" type="none"/>
            <a:tailEnd len="sm" w="sm" type="none"/>
          </a:ln>
        </p:spPr>
      </p:pic>
      <p:sp>
        <p:nvSpPr>
          <p:cNvPr id="744" name="Google Shape;744;p82"/>
          <p:cNvSpPr txBox="1"/>
          <p:nvPr/>
        </p:nvSpPr>
        <p:spPr>
          <a:xfrm>
            <a:off x="1772075" y="848800"/>
            <a:ext cx="5607000" cy="2976900"/>
          </a:xfrm>
          <a:prstGeom prst="rect">
            <a:avLst/>
          </a:prstGeom>
          <a:solidFill>
            <a:srgbClr val="F3F3F3"/>
          </a:solidFill>
          <a:ln cap="flat" cmpd="sng" w="9525">
            <a:solidFill>
              <a:srgbClr val="9900FF"/>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rPr b="1" lang="en-ZA" sz="2800">
                <a:solidFill>
                  <a:schemeClr val="dk1"/>
                </a:solidFill>
                <a:latin typeface="Calibri"/>
                <a:ea typeface="Calibri"/>
                <a:cs typeface="Calibri"/>
                <a:sym typeface="Calibri"/>
              </a:rPr>
              <a:t>Meta Wiki</a:t>
            </a:r>
            <a:r>
              <a:rPr lang="en-ZA" sz="2800">
                <a:solidFill>
                  <a:schemeClr val="dk1"/>
                </a:solidFill>
                <a:latin typeface="Calibri"/>
                <a:ea typeface="Calibri"/>
                <a:cs typeface="Calibri"/>
                <a:sym typeface="Calibri"/>
              </a:rPr>
              <a:t> (or Wikimedia Meta or simply Meta) is a wiki which holds information for all</a:t>
            </a:r>
            <a:r>
              <a:rPr lang="en-ZA" sz="2800">
                <a:solidFill>
                  <a:schemeClr val="dk1"/>
                </a:solidFill>
                <a:uFill>
                  <a:noFill/>
                </a:uFill>
                <a:latin typeface="Calibri"/>
                <a:ea typeface="Calibri"/>
                <a:cs typeface="Calibri"/>
                <a:sym typeface="Calibri"/>
                <a:hlinkClick r:id="rId9"/>
              </a:rPr>
              <a:t> </a:t>
            </a:r>
            <a:r>
              <a:rPr lang="en-ZA" sz="2800" u="sng">
                <a:solidFill>
                  <a:schemeClr val="hlink"/>
                </a:solidFill>
                <a:latin typeface="Calibri"/>
                <a:ea typeface="Calibri"/>
                <a:cs typeface="Calibri"/>
                <a:sym typeface="Calibri"/>
                <a:hlinkClick r:id="rId10"/>
              </a:rPr>
              <a:t>Wikimedia</a:t>
            </a:r>
            <a:r>
              <a:rPr lang="en-ZA" sz="2800">
                <a:solidFill>
                  <a:schemeClr val="dk1"/>
                </a:solidFill>
                <a:latin typeface="Calibri"/>
                <a:ea typeface="Calibri"/>
                <a:cs typeface="Calibri"/>
                <a:sym typeface="Calibri"/>
              </a:rPr>
              <a:t> projects.</a:t>
            </a:r>
            <a:r>
              <a:rPr lang="en-ZA" sz="2800">
                <a:solidFill>
                  <a:schemeClr val="dk1"/>
                </a:solidFill>
                <a:uFill>
                  <a:noFill/>
                </a:uFill>
                <a:latin typeface="Calibri"/>
                <a:ea typeface="Calibri"/>
                <a:cs typeface="Calibri"/>
                <a:sym typeface="Calibri"/>
                <a:hlinkClick r:id="rId11"/>
              </a:rPr>
              <a:t> </a:t>
            </a:r>
            <a:r>
              <a:rPr lang="en-ZA" sz="2800" u="sng">
                <a:solidFill>
                  <a:schemeClr val="hlink"/>
                </a:solidFill>
                <a:latin typeface="Calibri"/>
                <a:ea typeface="Calibri"/>
                <a:cs typeface="Calibri"/>
                <a:sym typeface="Calibri"/>
                <a:hlinkClick r:id="rId12"/>
              </a:rPr>
              <a:t>Wikipedia</a:t>
            </a:r>
            <a:r>
              <a:rPr lang="en-ZA" sz="2800">
                <a:solidFill>
                  <a:schemeClr val="dk1"/>
                </a:solidFill>
                <a:latin typeface="Calibri"/>
                <a:ea typeface="Calibri"/>
                <a:cs typeface="Calibri"/>
                <a:sym typeface="Calibri"/>
              </a:rPr>
              <a:t> has an</a:t>
            </a:r>
            <a:r>
              <a:rPr lang="en-ZA" sz="2800">
                <a:solidFill>
                  <a:schemeClr val="dk1"/>
                </a:solidFill>
                <a:uFill>
                  <a:noFill/>
                </a:uFill>
                <a:latin typeface="Calibri"/>
                <a:ea typeface="Calibri"/>
                <a:cs typeface="Calibri"/>
                <a:sym typeface="Calibri"/>
                <a:hlinkClick r:id="rId13"/>
              </a:rPr>
              <a:t> </a:t>
            </a:r>
            <a:r>
              <a:rPr lang="en-ZA" sz="2800" u="sng">
                <a:solidFill>
                  <a:schemeClr val="hlink"/>
                </a:solidFill>
                <a:latin typeface="Calibri"/>
                <a:ea typeface="Calibri"/>
                <a:cs typeface="Calibri"/>
                <a:sym typeface="Calibri"/>
                <a:hlinkClick r:id="rId14"/>
              </a:rPr>
              <a:t>interwiki</a:t>
            </a:r>
            <a:r>
              <a:rPr lang="en-ZA" sz="2800">
                <a:solidFill>
                  <a:schemeClr val="dk1"/>
                </a:solidFill>
                <a:latin typeface="Calibri"/>
                <a:ea typeface="Calibri"/>
                <a:cs typeface="Calibri"/>
                <a:sym typeface="Calibri"/>
              </a:rPr>
              <a:t> link to Meta using m:. </a:t>
            </a:r>
            <a:endParaRPr sz="2800">
              <a:latin typeface="Calibri"/>
              <a:ea typeface="Calibri"/>
              <a:cs typeface="Calibri"/>
              <a:sym typeface="Calibri"/>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48" name="Shape 748"/>
        <p:cNvGrpSpPr/>
        <p:nvPr/>
      </p:nvGrpSpPr>
      <p:grpSpPr>
        <a:xfrm>
          <a:off x="0" y="0"/>
          <a:ext cx="0" cy="0"/>
          <a:chOff x="0" y="0"/>
          <a:chExt cx="0" cy="0"/>
        </a:xfrm>
      </p:grpSpPr>
      <p:pic>
        <p:nvPicPr>
          <p:cNvPr id="749" name="Google Shape;749;p83"/>
          <p:cNvPicPr preferRelativeResize="0"/>
          <p:nvPr/>
        </p:nvPicPr>
        <p:blipFill rotWithShape="1">
          <a:blip r:embed="rId3">
            <a:alphaModFix/>
          </a:blip>
          <a:srcRect b="0" l="4179" r="4170" t="0"/>
          <a:stretch/>
        </p:blipFill>
        <p:spPr>
          <a:xfrm>
            <a:off x="0" y="553300"/>
            <a:ext cx="9143994" cy="4914002"/>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sp>
        <p:nvSpPr>
          <p:cNvPr id="750" name="Google Shape;750;p83"/>
          <p:cNvSpPr txBox="1"/>
          <p:nvPr/>
        </p:nvSpPr>
        <p:spPr>
          <a:xfrm>
            <a:off x="177207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lang="en-ZA" sz="1200" u="sng">
                <a:solidFill>
                  <a:schemeClr val="hlink"/>
                </a:solidFill>
                <a:latin typeface="Calibri"/>
                <a:ea typeface="Calibri"/>
                <a:cs typeface="Calibri"/>
                <a:sym typeface="Calibri"/>
                <a:hlinkClick r:id="rId4"/>
              </a:rPr>
              <a:t>https://meta.wikimedia.org/wiki/Main_Page</a:t>
            </a:r>
            <a:r>
              <a:rPr lang="en-ZA" sz="1200">
                <a:latin typeface="Calibri"/>
                <a:ea typeface="Calibri"/>
                <a:cs typeface="Calibri"/>
                <a:sym typeface="Calibri"/>
              </a:rPr>
              <a:t> </a:t>
            </a:r>
            <a:endParaRPr sz="1200">
              <a:latin typeface="Calibri"/>
              <a:ea typeface="Calibri"/>
              <a:cs typeface="Calibri"/>
              <a:sym typeface="Calibri"/>
            </a:endParaRPr>
          </a:p>
        </p:txBody>
      </p:sp>
      <p:sp>
        <p:nvSpPr>
          <p:cNvPr id="751" name="Google Shape;751;p83"/>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pic>
        <p:nvPicPr>
          <p:cNvPr id="752" name="Google Shape;752;p83">
            <a:hlinkClick r:id="rId5"/>
          </p:cNvPr>
          <p:cNvPicPr preferRelativeResize="0"/>
          <p:nvPr/>
        </p:nvPicPr>
        <p:blipFill>
          <a:blip r:embed="rId6">
            <a:alphaModFix/>
          </a:blip>
          <a:stretch>
            <a:fillRect/>
          </a:stretch>
        </p:blipFill>
        <p:spPr>
          <a:xfrm>
            <a:off x="33759" y="35399"/>
            <a:ext cx="360000" cy="360000"/>
          </a:xfrm>
          <a:prstGeom prst="rect">
            <a:avLst/>
          </a:prstGeom>
          <a:noFill/>
          <a:ln cap="flat" cmpd="sng" w="9525">
            <a:solidFill>
              <a:srgbClr val="4A86E8"/>
            </a:solidFill>
            <a:prstDash val="solid"/>
            <a:round/>
            <a:headEnd len="sm" w="sm" type="none"/>
            <a:tailEnd len="sm" w="sm" type="none"/>
          </a:ln>
        </p:spPr>
      </p:pic>
      <p:pic>
        <p:nvPicPr>
          <p:cNvPr id="753" name="Google Shape;753;p83">
            <a:hlinkClick r:id="rId7"/>
          </p:cNvPr>
          <p:cNvPicPr preferRelativeResize="0"/>
          <p:nvPr/>
        </p:nvPicPr>
        <p:blipFill>
          <a:blip r:embed="rId8">
            <a:alphaModFix amt="75000"/>
          </a:blip>
          <a:stretch>
            <a:fillRect/>
          </a:stretch>
        </p:blipFill>
        <p:spPr>
          <a:xfrm>
            <a:off x="7954792" y="0"/>
            <a:ext cx="1189209" cy="430800"/>
          </a:xfrm>
          <a:prstGeom prst="rect">
            <a:avLst/>
          </a:prstGeom>
          <a:noFill/>
          <a:ln>
            <a:noFill/>
          </a:ln>
        </p:spPr>
      </p:pic>
      <p:sp>
        <p:nvSpPr>
          <p:cNvPr id="754" name="Google Shape;754;p83"/>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Meta-Wiki (Wikimedia)</a:t>
            </a:r>
            <a:endParaRPr b="1" sz="2200">
              <a:solidFill>
                <a:schemeClr val="dk1"/>
              </a:solidFill>
              <a:latin typeface="Calibri"/>
              <a:ea typeface="Calibri"/>
              <a:cs typeface="Calibri"/>
              <a:sym typeface="Calibri"/>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58" name="Shape 758"/>
        <p:cNvGrpSpPr/>
        <p:nvPr/>
      </p:nvGrpSpPr>
      <p:grpSpPr>
        <a:xfrm>
          <a:off x="0" y="0"/>
          <a:ext cx="0" cy="0"/>
          <a:chOff x="0" y="0"/>
          <a:chExt cx="0" cy="0"/>
        </a:xfrm>
      </p:grpSpPr>
      <p:pic>
        <p:nvPicPr>
          <p:cNvPr id="759" name="Google Shape;759;p84"/>
          <p:cNvPicPr preferRelativeResize="0"/>
          <p:nvPr/>
        </p:nvPicPr>
        <p:blipFill rotWithShape="1">
          <a:blip r:embed="rId3">
            <a:alphaModFix/>
          </a:blip>
          <a:srcRect b="0" l="4179" r="4170" t="0"/>
          <a:stretch/>
        </p:blipFill>
        <p:spPr>
          <a:xfrm>
            <a:off x="0" y="561125"/>
            <a:ext cx="9143994" cy="4914002"/>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sp>
        <p:nvSpPr>
          <p:cNvPr id="760" name="Google Shape;760;p84"/>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sp>
        <p:nvSpPr>
          <p:cNvPr id="761" name="Google Shape;761;p84"/>
          <p:cNvSpPr txBox="1"/>
          <p:nvPr/>
        </p:nvSpPr>
        <p:spPr>
          <a:xfrm>
            <a:off x="177207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lang="en-ZA" sz="1200" u="sng">
                <a:solidFill>
                  <a:schemeClr val="hlink"/>
                </a:solidFill>
                <a:latin typeface="Calibri"/>
                <a:ea typeface="Calibri"/>
                <a:cs typeface="Calibri"/>
                <a:sym typeface="Calibri"/>
                <a:hlinkClick r:id="rId4"/>
              </a:rPr>
              <a:t>https://meta.wikimedia.org/wiki/</a:t>
            </a:r>
            <a:r>
              <a:rPr lang="en-ZA" sz="1200" u="sng">
                <a:solidFill>
                  <a:schemeClr val="hlink"/>
                </a:solidFill>
                <a:highlight>
                  <a:srgbClr val="FFFF00"/>
                </a:highlight>
                <a:latin typeface="Calibri"/>
                <a:ea typeface="Calibri"/>
                <a:cs typeface="Calibri"/>
                <a:sym typeface="Calibri"/>
                <a:hlinkClick r:id="rId5"/>
              </a:rPr>
              <a:t>User:Niklas_Zimmer</a:t>
            </a:r>
            <a:r>
              <a:rPr lang="en-ZA" sz="1200">
                <a:latin typeface="Calibri"/>
                <a:ea typeface="Calibri"/>
                <a:cs typeface="Calibri"/>
                <a:sym typeface="Calibri"/>
              </a:rPr>
              <a:t> </a:t>
            </a:r>
            <a:endParaRPr sz="1200">
              <a:latin typeface="Calibri"/>
              <a:ea typeface="Calibri"/>
              <a:cs typeface="Calibri"/>
              <a:sym typeface="Calibri"/>
            </a:endParaRPr>
          </a:p>
        </p:txBody>
      </p:sp>
      <p:pic>
        <p:nvPicPr>
          <p:cNvPr id="762" name="Google Shape;762;p84">
            <a:hlinkClick r:id="rId6"/>
          </p:cNvPr>
          <p:cNvPicPr preferRelativeResize="0"/>
          <p:nvPr/>
        </p:nvPicPr>
        <p:blipFill>
          <a:blip r:embed="rId7">
            <a:alphaModFix amt="75000"/>
          </a:blip>
          <a:stretch>
            <a:fillRect/>
          </a:stretch>
        </p:blipFill>
        <p:spPr>
          <a:xfrm>
            <a:off x="7954792" y="0"/>
            <a:ext cx="1189209" cy="430800"/>
          </a:xfrm>
          <a:prstGeom prst="rect">
            <a:avLst/>
          </a:prstGeom>
          <a:noFill/>
          <a:ln>
            <a:noFill/>
          </a:ln>
        </p:spPr>
      </p:pic>
      <p:sp>
        <p:nvSpPr>
          <p:cNvPr id="763" name="Google Shape;763;p84"/>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Meta-Wiki (Wikimedia)</a:t>
            </a:r>
            <a:endParaRPr b="1" sz="2200">
              <a:solidFill>
                <a:schemeClr val="dk1"/>
              </a:solidFill>
              <a:latin typeface="Calibri"/>
              <a:ea typeface="Calibri"/>
              <a:cs typeface="Calibri"/>
              <a:sym typeface="Calibri"/>
            </a:endParaRPr>
          </a:p>
        </p:txBody>
      </p:sp>
      <p:pic>
        <p:nvPicPr>
          <p:cNvPr id="764" name="Google Shape;764;p84">
            <a:hlinkClick r:id="rId8"/>
          </p:cNvPr>
          <p:cNvPicPr preferRelativeResize="0"/>
          <p:nvPr/>
        </p:nvPicPr>
        <p:blipFill>
          <a:blip r:embed="rId9">
            <a:alphaModFix/>
          </a:blip>
          <a:stretch>
            <a:fillRect/>
          </a:stretch>
        </p:blipFill>
        <p:spPr>
          <a:xfrm>
            <a:off x="33759" y="35399"/>
            <a:ext cx="360000" cy="360000"/>
          </a:xfrm>
          <a:prstGeom prst="rect">
            <a:avLst/>
          </a:prstGeom>
          <a:noFill/>
          <a:ln cap="flat" cmpd="sng" w="9525">
            <a:solidFill>
              <a:srgbClr val="4A86E8"/>
            </a:solidFill>
            <a:prstDash val="solid"/>
            <a:round/>
            <a:headEnd len="sm" w="sm" type="none"/>
            <a:tailEnd len="sm" w="sm" type="none"/>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68" name="Shape 768"/>
        <p:cNvGrpSpPr/>
        <p:nvPr/>
      </p:nvGrpSpPr>
      <p:grpSpPr>
        <a:xfrm>
          <a:off x="0" y="0"/>
          <a:ext cx="0" cy="0"/>
          <a:chOff x="0" y="0"/>
          <a:chExt cx="0" cy="0"/>
        </a:xfrm>
      </p:grpSpPr>
      <p:sp>
        <p:nvSpPr>
          <p:cNvPr id="769" name="Google Shape;769;p85"/>
          <p:cNvSpPr txBox="1"/>
          <p:nvPr/>
        </p:nvSpPr>
        <p:spPr>
          <a:xfrm>
            <a:off x="177207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900"/>
              <a:buFont typeface="Arial"/>
              <a:buNone/>
            </a:pPr>
            <a:r>
              <a:rPr lang="en-ZA" sz="1200" u="sng">
                <a:solidFill>
                  <a:schemeClr val="hlink"/>
                </a:solidFill>
                <a:latin typeface="Calibri"/>
                <a:ea typeface="Calibri"/>
                <a:cs typeface="Calibri"/>
                <a:sym typeface="Calibri"/>
                <a:hlinkClick r:id="rId3"/>
              </a:rPr>
              <a:t>https://en.wikipedia.org/wiki/Wikidata</a:t>
            </a:r>
            <a:r>
              <a:rPr lang="en-ZA" sz="1200">
                <a:latin typeface="Calibri"/>
                <a:ea typeface="Calibri"/>
                <a:cs typeface="Calibri"/>
                <a:sym typeface="Calibri"/>
              </a:rPr>
              <a:t> </a:t>
            </a:r>
            <a:endParaRPr sz="1200">
              <a:latin typeface="Calibri"/>
              <a:ea typeface="Calibri"/>
              <a:cs typeface="Calibri"/>
              <a:sym typeface="Calibri"/>
            </a:endParaRPr>
          </a:p>
        </p:txBody>
      </p:sp>
      <p:sp>
        <p:nvSpPr>
          <p:cNvPr id="770" name="Google Shape;770;p85"/>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pic>
        <p:nvPicPr>
          <p:cNvPr id="771" name="Google Shape;771;p85">
            <a:hlinkClick r:id="rId4"/>
          </p:cNvPr>
          <p:cNvPicPr preferRelativeResize="0"/>
          <p:nvPr/>
        </p:nvPicPr>
        <p:blipFill>
          <a:blip r:embed="rId5">
            <a:alphaModFix/>
          </a:blip>
          <a:stretch>
            <a:fillRect/>
          </a:stretch>
        </p:blipFill>
        <p:spPr>
          <a:xfrm>
            <a:off x="7033440" y="4410688"/>
            <a:ext cx="1527354" cy="1080000"/>
          </a:xfrm>
          <a:prstGeom prst="rect">
            <a:avLst/>
          </a:prstGeom>
          <a:noFill/>
          <a:ln cap="flat" cmpd="sng" w="9525">
            <a:solidFill>
              <a:srgbClr val="4A86E8"/>
            </a:solidFill>
            <a:prstDash val="dot"/>
            <a:round/>
            <a:headEnd len="sm" w="sm" type="none"/>
            <a:tailEnd len="sm" w="sm" type="none"/>
          </a:ln>
        </p:spPr>
      </p:pic>
      <p:pic>
        <p:nvPicPr>
          <p:cNvPr id="772" name="Google Shape;772;p85">
            <a:hlinkClick r:id="rId6"/>
          </p:cNvPr>
          <p:cNvPicPr preferRelativeResize="0"/>
          <p:nvPr/>
        </p:nvPicPr>
        <p:blipFill>
          <a:blip r:embed="rId7">
            <a:alphaModFix amt="75000"/>
          </a:blip>
          <a:stretch>
            <a:fillRect/>
          </a:stretch>
        </p:blipFill>
        <p:spPr>
          <a:xfrm>
            <a:off x="7954792" y="0"/>
            <a:ext cx="1189209" cy="430800"/>
          </a:xfrm>
          <a:prstGeom prst="rect">
            <a:avLst/>
          </a:prstGeom>
          <a:noFill/>
          <a:ln>
            <a:noFill/>
          </a:ln>
        </p:spPr>
      </p:pic>
      <p:sp>
        <p:nvSpPr>
          <p:cNvPr id="773" name="Google Shape;773;p85"/>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Wikidata</a:t>
            </a:r>
            <a:endParaRPr b="1" sz="2200">
              <a:solidFill>
                <a:schemeClr val="dk1"/>
              </a:solidFill>
              <a:latin typeface="Calibri"/>
              <a:ea typeface="Calibri"/>
              <a:cs typeface="Calibri"/>
              <a:sym typeface="Calibri"/>
            </a:endParaRPr>
          </a:p>
        </p:txBody>
      </p:sp>
      <p:pic>
        <p:nvPicPr>
          <p:cNvPr id="774" name="Google Shape;774;p85">
            <a:hlinkClick r:id="rId8"/>
          </p:cNvPr>
          <p:cNvPicPr preferRelativeResize="0"/>
          <p:nvPr/>
        </p:nvPicPr>
        <p:blipFill>
          <a:blip r:embed="rId5">
            <a:alphaModFix/>
          </a:blip>
          <a:stretch>
            <a:fillRect/>
          </a:stretch>
        </p:blipFill>
        <p:spPr>
          <a:xfrm>
            <a:off x="42303" y="35400"/>
            <a:ext cx="510000" cy="359999"/>
          </a:xfrm>
          <a:prstGeom prst="rect">
            <a:avLst/>
          </a:prstGeom>
          <a:noFill/>
          <a:ln cap="flat" cmpd="sng" w="9525">
            <a:solidFill>
              <a:srgbClr val="4A86E8"/>
            </a:solidFill>
            <a:prstDash val="solid"/>
            <a:round/>
            <a:headEnd len="sm" w="sm" type="none"/>
            <a:tailEnd len="sm" w="sm" type="none"/>
          </a:ln>
        </p:spPr>
      </p:pic>
      <p:sp>
        <p:nvSpPr>
          <p:cNvPr id="775" name="Google Shape;775;p85"/>
          <p:cNvSpPr txBox="1"/>
          <p:nvPr/>
        </p:nvSpPr>
        <p:spPr>
          <a:xfrm>
            <a:off x="1772075" y="848800"/>
            <a:ext cx="5607000" cy="3360300"/>
          </a:xfrm>
          <a:prstGeom prst="rect">
            <a:avLst/>
          </a:prstGeom>
          <a:solidFill>
            <a:srgbClr val="F3F3F3"/>
          </a:solidFill>
          <a:ln cap="flat" cmpd="sng" w="9525">
            <a:solidFill>
              <a:srgbClr val="9900FF"/>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lnSpc>
                <a:spcPct val="115000"/>
              </a:lnSpc>
              <a:spcBef>
                <a:spcPts val="1200"/>
              </a:spcBef>
              <a:spcAft>
                <a:spcPts val="1200"/>
              </a:spcAft>
              <a:buNone/>
            </a:pPr>
            <a:r>
              <a:rPr b="1" lang="en-ZA" sz="1900">
                <a:solidFill>
                  <a:schemeClr val="dk1"/>
                </a:solidFill>
                <a:latin typeface="Calibri"/>
                <a:ea typeface="Calibri"/>
                <a:cs typeface="Calibri"/>
                <a:sym typeface="Calibri"/>
              </a:rPr>
              <a:t>Wikidata</a:t>
            </a:r>
            <a:r>
              <a:rPr lang="en-ZA" sz="1900">
                <a:solidFill>
                  <a:schemeClr val="dk1"/>
                </a:solidFill>
                <a:latin typeface="Calibri"/>
                <a:ea typeface="Calibri"/>
                <a:cs typeface="Calibri"/>
                <a:sym typeface="Calibri"/>
              </a:rPr>
              <a:t> is a</a:t>
            </a:r>
            <a:r>
              <a:rPr lang="en-ZA" sz="1900">
                <a:solidFill>
                  <a:schemeClr val="dk1"/>
                </a:solidFill>
                <a:uFill>
                  <a:noFill/>
                </a:uFill>
                <a:latin typeface="Calibri"/>
                <a:ea typeface="Calibri"/>
                <a:cs typeface="Calibri"/>
                <a:sym typeface="Calibri"/>
                <a:hlinkClick r:id="rId9"/>
              </a:rPr>
              <a:t> </a:t>
            </a:r>
            <a:r>
              <a:rPr lang="en-ZA" sz="1900" u="sng">
                <a:solidFill>
                  <a:schemeClr val="hlink"/>
                </a:solidFill>
                <a:latin typeface="Calibri"/>
                <a:ea typeface="Calibri"/>
                <a:cs typeface="Calibri"/>
                <a:sym typeface="Calibri"/>
                <a:hlinkClick r:id="rId10"/>
              </a:rPr>
              <a:t>collaboratively edited</a:t>
            </a:r>
            <a:r>
              <a:rPr lang="en-ZA" sz="1900">
                <a:solidFill>
                  <a:schemeClr val="dk1"/>
                </a:solidFill>
                <a:uFill>
                  <a:noFill/>
                </a:uFill>
                <a:latin typeface="Calibri"/>
                <a:ea typeface="Calibri"/>
                <a:cs typeface="Calibri"/>
                <a:sym typeface="Calibri"/>
                <a:hlinkClick r:id="rId11"/>
              </a:rPr>
              <a:t> </a:t>
            </a:r>
            <a:r>
              <a:rPr lang="en-ZA" sz="1900" u="sng">
                <a:solidFill>
                  <a:schemeClr val="hlink"/>
                </a:solidFill>
                <a:latin typeface="Calibri"/>
                <a:ea typeface="Calibri"/>
                <a:cs typeface="Calibri"/>
                <a:sym typeface="Calibri"/>
                <a:hlinkClick r:id="rId12"/>
              </a:rPr>
              <a:t>knowledge base</a:t>
            </a:r>
            <a:r>
              <a:rPr lang="en-ZA" sz="1900">
                <a:solidFill>
                  <a:schemeClr val="dk1"/>
                </a:solidFill>
                <a:latin typeface="Calibri"/>
                <a:ea typeface="Calibri"/>
                <a:cs typeface="Calibri"/>
                <a:sym typeface="Calibri"/>
              </a:rPr>
              <a:t> hosted by the</a:t>
            </a:r>
            <a:r>
              <a:rPr lang="en-ZA" sz="1900">
                <a:solidFill>
                  <a:schemeClr val="dk1"/>
                </a:solidFill>
                <a:uFill>
                  <a:noFill/>
                </a:uFill>
                <a:latin typeface="Calibri"/>
                <a:ea typeface="Calibri"/>
                <a:cs typeface="Calibri"/>
                <a:sym typeface="Calibri"/>
                <a:hlinkClick r:id="rId13"/>
              </a:rPr>
              <a:t> </a:t>
            </a:r>
            <a:r>
              <a:rPr lang="en-ZA" sz="1900" u="sng">
                <a:solidFill>
                  <a:schemeClr val="hlink"/>
                </a:solidFill>
                <a:latin typeface="Calibri"/>
                <a:ea typeface="Calibri"/>
                <a:cs typeface="Calibri"/>
                <a:sym typeface="Calibri"/>
                <a:hlinkClick r:id="rId14"/>
              </a:rPr>
              <a:t>Wikimedia Foundation</a:t>
            </a:r>
            <a:r>
              <a:rPr lang="en-ZA" sz="1900">
                <a:solidFill>
                  <a:schemeClr val="dk1"/>
                </a:solidFill>
                <a:latin typeface="Calibri"/>
                <a:ea typeface="Calibri"/>
                <a:cs typeface="Calibri"/>
                <a:sym typeface="Calibri"/>
              </a:rPr>
              <a:t>. It is a common source of</a:t>
            </a:r>
            <a:r>
              <a:rPr lang="en-ZA" sz="1900">
                <a:solidFill>
                  <a:schemeClr val="dk1"/>
                </a:solidFill>
                <a:uFill>
                  <a:noFill/>
                </a:uFill>
                <a:latin typeface="Calibri"/>
                <a:ea typeface="Calibri"/>
                <a:cs typeface="Calibri"/>
                <a:sym typeface="Calibri"/>
                <a:hlinkClick r:id="rId15"/>
              </a:rPr>
              <a:t> </a:t>
            </a:r>
            <a:r>
              <a:rPr lang="en-ZA" sz="1900" u="sng">
                <a:solidFill>
                  <a:schemeClr val="hlink"/>
                </a:solidFill>
                <a:latin typeface="Calibri"/>
                <a:ea typeface="Calibri"/>
                <a:cs typeface="Calibri"/>
                <a:sym typeface="Calibri"/>
                <a:hlinkClick r:id="rId16"/>
              </a:rPr>
              <a:t>open data</a:t>
            </a:r>
            <a:r>
              <a:rPr lang="en-ZA" sz="1900">
                <a:solidFill>
                  <a:schemeClr val="dk1"/>
                </a:solidFill>
                <a:latin typeface="Calibri"/>
                <a:ea typeface="Calibri"/>
                <a:cs typeface="Calibri"/>
                <a:sym typeface="Calibri"/>
              </a:rPr>
              <a:t> that Wikimedia projects such as</a:t>
            </a:r>
            <a:r>
              <a:rPr lang="en-ZA" sz="1900">
                <a:solidFill>
                  <a:schemeClr val="dk1"/>
                </a:solidFill>
                <a:uFill>
                  <a:noFill/>
                </a:uFill>
                <a:latin typeface="Calibri"/>
                <a:ea typeface="Calibri"/>
                <a:cs typeface="Calibri"/>
                <a:sym typeface="Calibri"/>
                <a:hlinkClick r:id="rId17"/>
              </a:rPr>
              <a:t> </a:t>
            </a:r>
            <a:r>
              <a:rPr lang="en-ZA" sz="1900" u="sng">
                <a:solidFill>
                  <a:schemeClr val="hlink"/>
                </a:solidFill>
                <a:latin typeface="Calibri"/>
                <a:ea typeface="Calibri"/>
                <a:cs typeface="Calibri"/>
                <a:sym typeface="Calibri"/>
                <a:hlinkClick r:id="rId18"/>
              </a:rPr>
              <a:t>Wikipedia</a:t>
            </a:r>
            <a:r>
              <a:rPr lang="en-ZA" sz="1900">
                <a:solidFill>
                  <a:schemeClr val="dk1"/>
                </a:solidFill>
                <a:latin typeface="Calibri"/>
                <a:ea typeface="Calibri"/>
                <a:cs typeface="Calibri"/>
                <a:sym typeface="Calibri"/>
              </a:rPr>
              <a:t> can use,</a:t>
            </a:r>
            <a:r>
              <a:rPr baseline="30000" lang="en-ZA" sz="1900" u="sng">
                <a:solidFill>
                  <a:schemeClr val="hlink"/>
                </a:solidFill>
                <a:latin typeface="Calibri"/>
                <a:ea typeface="Calibri"/>
                <a:cs typeface="Calibri"/>
                <a:sym typeface="Calibri"/>
                <a:hlinkClick r:id="rId19"/>
              </a:rPr>
              <a:t>[5]</a:t>
            </a:r>
            <a:r>
              <a:rPr baseline="30000" lang="en-ZA" sz="1900" u="sng">
                <a:solidFill>
                  <a:schemeClr val="hlink"/>
                </a:solidFill>
                <a:latin typeface="Calibri"/>
                <a:ea typeface="Calibri"/>
                <a:cs typeface="Calibri"/>
                <a:sym typeface="Calibri"/>
                <a:hlinkClick r:id="rId20"/>
              </a:rPr>
              <a:t>[6]</a:t>
            </a:r>
            <a:r>
              <a:rPr lang="en-ZA" sz="1900">
                <a:solidFill>
                  <a:schemeClr val="dk1"/>
                </a:solidFill>
                <a:latin typeface="Calibri"/>
                <a:ea typeface="Calibri"/>
                <a:cs typeface="Calibri"/>
                <a:sym typeface="Calibri"/>
              </a:rPr>
              <a:t> and anyone else, under a</a:t>
            </a:r>
            <a:r>
              <a:rPr lang="en-ZA" sz="1900">
                <a:solidFill>
                  <a:schemeClr val="dk1"/>
                </a:solidFill>
                <a:uFill>
                  <a:noFill/>
                </a:uFill>
                <a:latin typeface="Calibri"/>
                <a:ea typeface="Calibri"/>
                <a:cs typeface="Calibri"/>
                <a:sym typeface="Calibri"/>
                <a:hlinkClick r:id="rId21"/>
              </a:rPr>
              <a:t> </a:t>
            </a:r>
            <a:r>
              <a:rPr lang="en-ZA" sz="1900" u="sng">
                <a:solidFill>
                  <a:schemeClr val="hlink"/>
                </a:solidFill>
                <a:latin typeface="Calibri"/>
                <a:ea typeface="Calibri"/>
                <a:cs typeface="Calibri"/>
                <a:sym typeface="Calibri"/>
                <a:hlinkClick r:id="rId22"/>
              </a:rPr>
              <a:t>public domain</a:t>
            </a:r>
            <a:r>
              <a:rPr lang="en-ZA" sz="1900">
                <a:solidFill>
                  <a:schemeClr val="dk1"/>
                </a:solidFill>
                <a:latin typeface="Calibri"/>
                <a:ea typeface="Calibri"/>
                <a:cs typeface="Calibri"/>
                <a:sym typeface="Calibri"/>
              </a:rPr>
              <a:t> license. This is similar to the way</a:t>
            </a:r>
            <a:r>
              <a:rPr lang="en-ZA" sz="1900">
                <a:solidFill>
                  <a:schemeClr val="dk1"/>
                </a:solidFill>
                <a:uFill>
                  <a:noFill/>
                </a:uFill>
                <a:latin typeface="Calibri"/>
                <a:ea typeface="Calibri"/>
                <a:cs typeface="Calibri"/>
                <a:sym typeface="Calibri"/>
                <a:hlinkClick r:id="rId23"/>
              </a:rPr>
              <a:t> </a:t>
            </a:r>
            <a:r>
              <a:rPr lang="en-ZA" sz="1900" u="sng">
                <a:solidFill>
                  <a:schemeClr val="hlink"/>
                </a:solidFill>
                <a:latin typeface="Calibri"/>
                <a:ea typeface="Calibri"/>
                <a:cs typeface="Calibri"/>
                <a:sym typeface="Calibri"/>
                <a:hlinkClick r:id="rId24"/>
              </a:rPr>
              <a:t>Wikimedia Commons</a:t>
            </a:r>
            <a:r>
              <a:rPr lang="en-ZA" sz="1900">
                <a:solidFill>
                  <a:schemeClr val="dk1"/>
                </a:solidFill>
                <a:latin typeface="Calibri"/>
                <a:ea typeface="Calibri"/>
                <a:cs typeface="Calibri"/>
                <a:sym typeface="Calibri"/>
              </a:rPr>
              <a:t> provides storage for media files and access to those files for all Wikimedia projects, and which are also freely available for reuse. Wikidata is powered by the software</a:t>
            </a:r>
            <a:r>
              <a:rPr lang="en-ZA" sz="1900">
                <a:solidFill>
                  <a:schemeClr val="dk1"/>
                </a:solidFill>
                <a:uFill>
                  <a:noFill/>
                </a:uFill>
                <a:latin typeface="Calibri"/>
                <a:ea typeface="Calibri"/>
                <a:cs typeface="Calibri"/>
                <a:sym typeface="Calibri"/>
                <a:hlinkClick r:id="rId25"/>
              </a:rPr>
              <a:t> </a:t>
            </a:r>
            <a:r>
              <a:rPr lang="en-ZA" sz="1900" u="sng">
                <a:solidFill>
                  <a:schemeClr val="hlink"/>
                </a:solidFill>
                <a:latin typeface="Calibri"/>
                <a:ea typeface="Calibri"/>
                <a:cs typeface="Calibri"/>
                <a:sym typeface="Calibri"/>
                <a:hlinkClick r:id="rId26"/>
              </a:rPr>
              <a:t>Wikibase</a:t>
            </a:r>
            <a:r>
              <a:rPr lang="en-ZA" sz="1900">
                <a:solidFill>
                  <a:schemeClr val="dk1"/>
                </a:solidFill>
                <a:latin typeface="Calibri"/>
                <a:ea typeface="Calibri"/>
                <a:cs typeface="Calibri"/>
                <a:sym typeface="Calibri"/>
              </a:rPr>
              <a:t>.</a:t>
            </a:r>
            <a:r>
              <a:rPr baseline="30000" lang="en-ZA" sz="1900" u="sng">
                <a:solidFill>
                  <a:schemeClr val="hlink"/>
                </a:solidFill>
                <a:latin typeface="Calibri"/>
                <a:ea typeface="Calibri"/>
                <a:cs typeface="Calibri"/>
                <a:sym typeface="Calibri"/>
                <a:hlinkClick r:id="rId27"/>
              </a:rPr>
              <a:t>[7]</a:t>
            </a:r>
            <a:endParaRPr sz="1900">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4" name="Shape 294"/>
        <p:cNvGrpSpPr/>
        <p:nvPr/>
      </p:nvGrpSpPr>
      <p:grpSpPr>
        <a:xfrm>
          <a:off x="0" y="0"/>
          <a:ext cx="0" cy="0"/>
          <a:chOff x="0" y="0"/>
          <a:chExt cx="0" cy="0"/>
        </a:xfrm>
      </p:grpSpPr>
      <p:sp>
        <p:nvSpPr>
          <p:cNvPr id="295" name="Google Shape;295;p41"/>
          <p:cNvSpPr txBox="1"/>
          <p:nvPr>
            <p:ph idx="1" type="body"/>
          </p:nvPr>
        </p:nvSpPr>
        <p:spPr>
          <a:xfrm>
            <a:off x="557125" y="981600"/>
            <a:ext cx="7959000" cy="4569600"/>
          </a:xfrm>
          <a:prstGeom prst="rect">
            <a:avLst/>
          </a:prstGeom>
        </p:spPr>
        <p:txBody>
          <a:bodyPr anchorCtr="0" anchor="ctr"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i="1" lang="en-ZA" sz="1600">
                <a:highlight>
                  <a:srgbClr val="FFFF00"/>
                </a:highlight>
              </a:rPr>
              <a:t>The heart of the issue, I’m pretty sure, is that those scholars already have communities that seem to be functioning pretty well for them, a ton of them on Facebook.</a:t>
            </a:r>
            <a:r>
              <a:rPr i="1" lang="en-ZA" sz="1600"/>
              <a:t> </a:t>
            </a:r>
            <a:r>
              <a:rPr b="1" i="1" lang="en-ZA" sz="1600"/>
              <a:t>And the problem is, as I noted in my original Academia-not-edu post, is the gravity that such existing groups exert</a:t>
            </a:r>
            <a:r>
              <a:rPr i="1" lang="en-ZA" sz="1600"/>
              <a:t>, especially when, as with Facebook, everybody is already there. (Or so it often seems, at least. People who are not on Facebook might be quick to tell you how annoying it is when we assume that everyone can be reached that way.)</a:t>
            </a:r>
            <a:endParaRPr i="1" sz="1600"/>
          </a:p>
          <a:p>
            <a:pPr indent="0" lvl="0" marL="0" rtl="0" algn="l">
              <a:lnSpc>
                <a:spcPct val="115000"/>
              </a:lnSpc>
              <a:spcBef>
                <a:spcPts val="0"/>
              </a:spcBef>
              <a:spcAft>
                <a:spcPts val="0"/>
              </a:spcAft>
              <a:buClr>
                <a:schemeClr val="dk1"/>
              </a:buClr>
              <a:buSzPts val="1100"/>
              <a:buFont typeface="Arial"/>
              <a:buNone/>
            </a:pPr>
            <a:r>
              <a:rPr i="1" lang="en-ZA" sz="1600">
                <a:highlight>
                  <a:srgbClr val="FFFF00"/>
                </a:highlight>
              </a:rPr>
              <a:t>If it’s hard to convince individual scholars to change their ways of working and take up more equitable, open, and transparent systems, it’s all but impossible to convince groups of scholars to do so.</a:t>
            </a:r>
            <a:endParaRPr i="1" sz="1600">
              <a:highlight>
                <a:srgbClr val="FFFF00"/>
              </a:highlight>
            </a:endParaRPr>
          </a:p>
          <a:p>
            <a:pPr indent="0" lvl="0" marL="0" rtl="0" algn="l">
              <a:lnSpc>
                <a:spcPct val="115000"/>
              </a:lnSpc>
              <a:spcBef>
                <a:spcPts val="0"/>
              </a:spcBef>
              <a:spcAft>
                <a:spcPts val="0"/>
              </a:spcAft>
              <a:buClr>
                <a:schemeClr val="dk1"/>
              </a:buClr>
              <a:buSzPts val="1100"/>
              <a:buFont typeface="Arial"/>
              <a:buNone/>
            </a:pPr>
            <a:r>
              <a:rPr b="1" i="1" lang="en-ZA" sz="1600"/>
              <a:t>And yet: it’s time.</a:t>
            </a:r>
            <a:endParaRPr b="1" i="1" sz="1600"/>
          </a:p>
          <a:p>
            <a:pPr indent="0" lvl="0" marL="0" rtl="0" algn="l">
              <a:lnSpc>
                <a:spcPct val="115000"/>
              </a:lnSpc>
              <a:spcBef>
                <a:spcPts val="0"/>
              </a:spcBef>
              <a:spcAft>
                <a:spcPts val="0"/>
              </a:spcAft>
              <a:buNone/>
            </a:pPr>
            <a:r>
              <a:rPr i="1" lang="en-ZA" sz="1600"/>
              <a:t>Part of the argument I made for abandoning Academia.edu in favor of non-profit, scholar-governed alternatives, alternatives that were not out to surveil or data-mine their users, was based on my assessment that “everything that’s wrong with Facebook is wrong with Academia.edu, at least just up under the surface, and so perhaps we should think twice before committing our professional lives to it.” </a:t>
            </a:r>
            <a:r>
              <a:rPr i="1" lang="en-ZA" sz="1600">
                <a:highlight>
                  <a:srgbClr val="FFFF00"/>
                </a:highlight>
              </a:rPr>
              <a:t>The inverse is even more true: everything that’s wrong with Academia.edu is wrong with Facebook, and then some.</a:t>
            </a:r>
            <a:endParaRPr i="1" sz="1600">
              <a:highlight>
                <a:srgbClr val="FFFF00"/>
              </a:highlight>
            </a:endParaRPr>
          </a:p>
        </p:txBody>
      </p:sp>
      <p:sp>
        <p:nvSpPr>
          <p:cNvPr id="296" name="Google Shape;296;p41"/>
          <p:cNvSpPr txBox="1"/>
          <p:nvPr/>
        </p:nvSpPr>
        <p:spPr>
          <a:xfrm>
            <a:off x="0" y="5598125"/>
            <a:ext cx="9144000" cy="338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latin typeface="Calibri"/>
                <a:ea typeface="Calibri"/>
                <a:cs typeface="Calibri"/>
                <a:sym typeface="Calibri"/>
              </a:rPr>
              <a:t>Source: </a:t>
            </a:r>
            <a:r>
              <a:rPr lang="en-ZA" sz="600">
                <a:solidFill>
                  <a:schemeClr val="dk1"/>
                </a:solidFill>
                <a:latin typeface="Calibri"/>
                <a:ea typeface="Calibri"/>
                <a:cs typeface="Calibri"/>
                <a:sym typeface="Calibri"/>
              </a:rPr>
              <a:t>Kathleen Fitzpatrick (Director of Digital Humanities at Michigan State University)</a:t>
            </a:r>
            <a:r>
              <a:rPr b="1" lang="en-ZA" sz="600">
                <a:solidFill>
                  <a:schemeClr val="dk1"/>
                </a:solidFill>
                <a:latin typeface="Calibri"/>
                <a:ea typeface="Calibri"/>
                <a:cs typeface="Calibri"/>
                <a:sym typeface="Calibri"/>
              </a:rPr>
              <a:t> Scholars, It’s Time to Take Control of Your Online Communities. </a:t>
            </a:r>
            <a:r>
              <a:rPr lang="en-ZA" sz="600">
                <a:solidFill>
                  <a:schemeClr val="dk1"/>
                </a:solidFill>
                <a:latin typeface="Calibri"/>
                <a:ea typeface="Calibri"/>
                <a:cs typeface="Calibri"/>
                <a:sym typeface="Calibri"/>
              </a:rPr>
              <a:t>Posted on</a:t>
            </a:r>
            <a:r>
              <a:rPr lang="en-ZA" sz="600">
                <a:solidFill>
                  <a:schemeClr val="dk1"/>
                </a:solidFill>
                <a:uFill>
                  <a:noFill/>
                </a:uFill>
                <a:latin typeface="Calibri"/>
                <a:ea typeface="Calibri"/>
                <a:cs typeface="Calibri"/>
                <a:sym typeface="Calibri"/>
                <a:hlinkClick r:id="rId3"/>
              </a:rPr>
              <a:t> </a:t>
            </a:r>
            <a:r>
              <a:rPr lang="en-ZA" sz="600" u="sng">
                <a:solidFill>
                  <a:schemeClr val="hlink"/>
                </a:solidFill>
                <a:latin typeface="Calibri"/>
                <a:ea typeface="Calibri"/>
                <a:cs typeface="Calibri"/>
                <a:sym typeface="Calibri"/>
                <a:hlinkClick r:id="rId4"/>
              </a:rPr>
              <a:t>February 28, 2019</a:t>
            </a:r>
            <a:r>
              <a:rPr lang="en-ZA" sz="600">
                <a:solidFill>
                  <a:schemeClr val="dk1"/>
                </a:solidFill>
                <a:latin typeface="Calibri"/>
                <a:ea typeface="Calibri"/>
                <a:cs typeface="Calibri"/>
                <a:sym typeface="Calibri"/>
              </a:rPr>
              <a:t>. </a:t>
            </a:r>
            <a:r>
              <a:rPr lang="en-ZA" sz="600" u="sng">
                <a:solidFill>
                  <a:schemeClr val="hlink"/>
                </a:solidFill>
                <a:latin typeface="Calibri"/>
                <a:ea typeface="Calibri"/>
                <a:cs typeface="Calibri"/>
                <a:sym typeface="Calibri"/>
                <a:hlinkClick r:id="rId5"/>
              </a:rPr>
              <a:t>Platypus</a:t>
            </a:r>
            <a:r>
              <a:rPr lang="en-ZA" sz="600">
                <a:solidFill>
                  <a:schemeClr val="dk1"/>
                </a:solidFill>
                <a:latin typeface="Calibri"/>
                <a:ea typeface="Calibri"/>
                <a:cs typeface="Calibri"/>
                <a:sym typeface="Calibri"/>
              </a:rPr>
              <a:t> The blog of the Humanities Commons team. (Online) Available: </a:t>
            </a:r>
            <a:r>
              <a:rPr lang="en-ZA" sz="600" u="sng">
                <a:solidFill>
                  <a:schemeClr val="hlink"/>
                </a:solidFill>
                <a:latin typeface="Calibri"/>
                <a:ea typeface="Calibri"/>
                <a:cs typeface="Calibri"/>
                <a:sym typeface="Calibri"/>
                <a:hlinkClick r:id="rId6"/>
              </a:rPr>
              <a:t>https://team.hcommons.org/2019/02/28/scholars-its-time-to-take-control-of-your-online-communities/</a:t>
            </a:r>
            <a:r>
              <a:rPr lang="en-ZA" sz="600">
                <a:solidFill>
                  <a:schemeClr val="dk1"/>
                </a:solidFill>
                <a:latin typeface="Calibri"/>
                <a:ea typeface="Calibri"/>
                <a:cs typeface="Calibri"/>
                <a:sym typeface="Calibri"/>
              </a:rPr>
              <a:t> </a:t>
            </a:r>
            <a:endParaRPr sz="600">
              <a:latin typeface="Calibri"/>
              <a:ea typeface="Calibri"/>
              <a:cs typeface="Calibri"/>
              <a:sym typeface="Calibri"/>
            </a:endParaRPr>
          </a:p>
        </p:txBody>
      </p:sp>
      <p:pic>
        <p:nvPicPr>
          <p:cNvPr id="297" name="Google Shape;297;p41">
            <a:hlinkClick r:id="rId7"/>
          </p:cNvPr>
          <p:cNvPicPr preferRelativeResize="0"/>
          <p:nvPr/>
        </p:nvPicPr>
        <p:blipFill>
          <a:blip r:embed="rId8">
            <a:alphaModFix amt="75000"/>
          </a:blip>
          <a:stretch>
            <a:fillRect/>
          </a:stretch>
        </p:blipFill>
        <p:spPr>
          <a:xfrm>
            <a:off x="7954792" y="0"/>
            <a:ext cx="1189209" cy="430800"/>
          </a:xfrm>
          <a:prstGeom prst="rect">
            <a:avLst/>
          </a:prstGeom>
          <a:noFill/>
          <a:ln>
            <a:noFill/>
          </a:ln>
        </p:spPr>
      </p:pic>
      <p:sp>
        <p:nvSpPr>
          <p:cNvPr id="298" name="Google Shape;298;p41"/>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en-ZA" sz="2000">
                <a:solidFill>
                  <a:schemeClr val="dk1"/>
                </a:solidFill>
                <a:latin typeface="Calibri"/>
                <a:ea typeface="Calibri"/>
                <a:cs typeface="Calibri"/>
                <a:sym typeface="Calibri"/>
              </a:rPr>
              <a:t>‘No human is an island’</a:t>
            </a:r>
            <a:endParaRPr b="1" sz="2000">
              <a:solidFill>
                <a:schemeClr val="dk1"/>
              </a:solidFill>
              <a:latin typeface="Calibri"/>
              <a:ea typeface="Calibri"/>
              <a:cs typeface="Calibri"/>
              <a:sym typeface="Calibri"/>
            </a:endParaRPr>
          </a:p>
        </p:txBody>
      </p:sp>
      <p:sp>
        <p:nvSpPr>
          <p:cNvPr id="299" name="Google Shape;299;p41"/>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79" name="Shape 779"/>
        <p:cNvGrpSpPr/>
        <p:nvPr/>
      </p:nvGrpSpPr>
      <p:grpSpPr>
        <a:xfrm>
          <a:off x="0" y="0"/>
          <a:ext cx="0" cy="0"/>
          <a:chOff x="0" y="0"/>
          <a:chExt cx="0" cy="0"/>
        </a:xfrm>
      </p:grpSpPr>
      <p:pic>
        <p:nvPicPr>
          <p:cNvPr id="780" name="Google Shape;780;p86"/>
          <p:cNvPicPr preferRelativeResize="0"/>
          <p:nvPr/>
        </p:nvPicPr>
        <p:blipFill rotWithShape="1">
          <a:blip r:embed="rId3">
            <a:alphaModFix/>
          </a:blip>
          <a:srcRect b="0" l="4179" r="4170" t="0"/>
          <a:stretch/>
        </p:blipFill>
        <p:spPr>
          <a:xfrm>
            <a:off x="0" y="531750"/>
            <a:ext cx="9143994" cy="4914002"/>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sp>
        <p:nvSpPr>
          <p:cNvPr id="781" name="Google Shape;781;p86"/>
          <p:cNvSpPr txBox="1"/>
          <p:nvPr/>
        </p:nvSpPr>
        <p:spPr>
          <a:xfrm>
            <a:off x="177207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lang="en-ZA" sz="1200" u="sng">
                <a:solidFill>
                  <a:schemeClr val="hlink"/>
                </a:solidFill>
                <a:latin typeface="Calibri"/>
                <a:ea typeface="Calibri"/>
                <a:cs typeface="Calibri"/>
                <a:sym typeface="Calibri"/>
                <a:hlinkClick r:id="rId4"/>
              </a:rPr>
              <a:t>https://www.wikidata.org/wiki/Wikidata:Main_Page</a:t>
            </a:r>
            <a:r>
              <a:rPr lang="en-ZA" sz="1200">
                <a:latin typeface="Calibri"/>
                <a:ea typeface="Calibri"/>
                <a:cs typeface="Calibri"/>
                <a:sym typeface="Calibri"/>
              </a:rPr>
              <a:t> </a:t>
            </a:r>
            <a:endParaRPr sz="1200">
              <a:latin typeface="Calibri"/>
              <a:ea typeface="Calibri"/>
              <a:cs typeface="Calibri"/>
              <a:sym typeface="Calibri"/>
            </a:endParaRPr>
          </a:p>
        </p:txBody>
      </p:sp>
      <p:sp>
        <p:nvSpPr>
          <p:cNvPr id="782" name="Google Shape;782;p86"/>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pic>
        <p:nvPicPr>
          <p:cNvPr id="783" name="Google Shape;783;p86">
            <a:hlinkClick r:id="rId5"/>
          </p:cNvPr>
          <p:cNvPicPr preferRelativeResize="0"/>
          <p:nvPr/>
        </p:nvPicPr>
        <p:blipFill>
          <a:blip r:embed="rId6">
            <a:alphaModFix amt="75000"/>
          </a:blip>
          <a:stretch>
            <a:fillRect/>
          </a:stretch>
        </p:blipFill>
        <p:spPr>
          <a:xfrm>
            <a:off x="7954792" y="0"/>
            <a:ext cx="1189209" cy="430800"/>
          </a:xfrm>
          <a:prstGeom prst="rect">
            <a:avLst/>
          </a:prstGeom>
          <a:noFill/>
          <a:ln>
            <a:noFill/>
          </a:ln>
        </p:spPr>
      </p:pic>
      <p:sp>
        <p:nvSpPr>
          <p:cNvPr id="784" name="Google Shape;784;p86"/>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Wikidata</a:t>
            </a:r>
            <a:endParaRPr b="1" sz="2200">
              <a:solidFill>
                <a:schemeClr val="dk1"/>
              </a:solidFill>
              <a:latin typeface="Calibri"/>
              <a:ea typeface="Calibri"/>
              <a:cs typeface="Calibri"/>
              <a:sym typeface="Calibri"/>
            </a:endParaRPr>
          </a:p>
        </p:txBody>
      </p:sp>
      <p:pic>
        <p:nvPicPr>
          <p:cNvPr id="785" name="Google Shape;785;p86">
            <a:hlinkClick r:id="rId7"/>
          </p:cNvPr>
          <p:cNvPicPr preferRelativeResize="0"/>
          <p:nvPr/>
        </p:nvPicPr>
        <p:blipFill>
          <a:blip r:embed="rId8">
            <a:alphaModFix/>
          </a:blip>
          <a:stretch>
            <a:fillRect/>
          </a:stretch>
        </p:blipFill>
        <p:spPr>
          <a:xfrm>
            <a:off x="42303" y="35400"/>
            <a:ext cx="510000" cy="359999"/>
          </a:xfrm>
          <a:prstGeom prst="rect">
            <a:avLst/>
          </a:prstGeom>
          <a:noFill/>
          <a:ln cap="flat" cmpd="sng" w="9525">
            <a:solidFill>
              <a:srgbClr val="4A86E8"/>
            </a:solidFill>
            <a:prstDash val="solid"/>
            <a:round/>
            <a:headEnd len="sm" w="sm" type="none"/>
            <a:tailEnd len="sm" w="sm" type="none"/>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89" name="Shape 789"/>
        <p:cNvGrpSpPr/>
        <p:nvPr/>
      </p:nvGrpSpPr>
      <p:grpSpPr>
        <a:xfrm>
          <a:off x="0" y="0"/>
          <a:ext cx="0" cy="0"/>
          <a:chOff x="0" y="0"/>
          <a:chExt cx="0" cy="0"/>
        </a:xfrm>
      </p:grpSpPr>
      <p:pic>
        <p:nvPicPr>
          <p:cNvPr id="790" name="Google Shape;790;p87"/>
          <p:cNvPicPr preferRelativeResize="0"/>
          <p:nvPr/>
        </p:nvPicPr>
        <p:blipFill rotWithShape="1">
          <a:blip r:embed="rId3">
            <a:alphaModFix/>
          </a:blip>
          <a:srcRect b="0" l="4179" r="4170" t="0"/>
          <a:stretch/>
        </p:blipFill>
        <p:spPr>
          <a:xfrm>
            <a:off x="0" y="519850"/>
            <a:ext cx="9143994" cy="4925900"/>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sp>
        <p:nvSpPr>
          <p:cNvPr id="791" name="Google Shape;791;p87"/>
          <p:cNvSpPr txBox="1"/>
          <p:nvPr/>
        </p:nvSpPr>
        <p:spPr>
          <a:xfrm>
            <a:off x="177207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lang="en-ZA" sz="1200" u="sng">
                <a:solidFill>
                  <a:schemeClr val="hlink"/>
                </a:solidFill>
                <a:latin typeface="Calibri"/>
                <a:ea typeface="Calibri"/>
                <a:cs typeface="Calibri"/>
                <a:sym typeface="Calibri"/>
                <a:hlinkClick r:id="rId4"/>
              </a:rPr>
              <a:t>https://www.wikidata.org/wiki/</a:t>
            </a:r>
            <a:r>
              <a:rPr lang="en-ZA" sz="1200" u="sng">
                <a:solidFill>
                  <a:schemeClr val="hlink"/>
                </a:solidFill>
                <a:highlight>
                  <a:srgbClr val="FFFF00"/>
                </a:highlight>
                <a:latin typeface="Calibri"/>
                <a:ea typeface="Calibri"/>
                <a:cs typeface="Calibri"/>
                <a:sym typeface="Calibri"/>
                <a:hlinkClick r:id="rId5"/>
              </a:rPr>
              <a:t>User:Niklas_Zimmer</a:t>
            </a:r>
            <a:r>
              <a:rPr lang="en-ZA" sz="1200">
                <a:highlight>
                  <a:srgbClr val="FFFF00"/>
                </a:highlight>
                <a:latin typeface="Calibri"/>
                <a:ea typeface="Calibri"/>
                <a:cs typeface="Calibri"/>
                <a:sym typeface="Calibri"/>
              </a:rPr>
              <a:t> </a:t>
            </a:r>
            <a:endParaRPr sz="1200">
              <a:highlight>
                <a:srgbClr val="FFFF00"/>
              </a:highlight>
              <a:latin typeface="Calibri"/>
              <a:ea typeface="Calibri"/>
              <a:cs typeface="Calibri"/>
              <a:sym typeface="Calibri"/>
            </a:endParaRPr>
          </a:p>
        </p:txBody>
      </p:sp>
      <p:sp>
        <p:nvSpPr>
          <p:cNvPr id="792" name="Google Shape;792;p87"/>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pic>
        <p:nvPicPr>
          <p:cNvPr id="793" name="Google Shape;793;p87">
            <a:hlinkClick r:id="rId6"/>
          </p:cNvPr>
          <p:cNvPicPr preferRelativeResize="0"/>
          <p:nvPr/>
        </p:nvPicPr>
        <p:blipFill>
          <a:blip r:embed="rId7">
            <a:alphaModFix/>
          </a:blip>
          <a:stretch>
            <a:fillRect/>
          </a:stretch>
        </p:blipFill>
        <p:spPr>
          <a:xfrm>
            <a:off x="42303" y="35400"/>
            <a:ext cx="510000" cy="359999"/>
          </a:xfrm>
          <a:prstGeom prst="rect">
            <a:avLst/>
          </a:prstGeom>
          <a:noFill/>
          <a:ln cap="flat" cmpd="sng" w="9525">
            <a:solidFill>
              <a:srgbClr val="4A86E8"/>
            </a:solidFill>
            <a:prstDash val="solid"/>
            <a:round/>
            <a:headEnd len="sm" w="sm" type="none"/>
            <a:tailEnd len="sm" w="sm" type="none"/>
          </a:ln>
        </p:spPr>
      </p:pic>
      <p:pic>
        <p:nvPicPr>
          <p:cNvPr id="794" name="Google Shape;794;p87">
            <a:hlinkClick r:id="rId8"/>
          </p:cNvPr>
          <p:cNvPicPr preferRelativeResize="0"/>
          <p:nvPr/>
        </p:nvPicPr>
        <p:blipFill>
          <a:blip r:embed="rId9">
            <a:alphaModFix amt="75000"/>
          </a:blip>
          <a:stretch>
            <a:fillRect/>
          </a:stretch>
        </p:blipFill>
        <p:spPr>
          <a:xfrm>
            <a:off x="7954792" y="0"/>
            <a:ext cx="1189209" cy="430800"/>
          </a:xfrm>
          <a:prstGeom prst="rect">
            <a:avLst/>
          </a:prstGeom>
          <a:noFill/>
          <a:ln>
            <a:noFill/>
          </a:ln>
        </p:spPr>
      </p:pic>
      <p:sp>
        <p:nvSpPr>
          <p:cNvPr id="795" name="Google Shape;795;p87"/>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Wikidata</a:t>
            </a:r>
            <a:endParaRPr b="1" sz="2200">
              <a:solidFill>
                <a:schemeClr val="dk1"/>
              </a:solidFill>
              <a:latin typeface="Calibri"/>
              <a:ea typeface="Calibri"/>
              <a:cs typeface="Calibri"/>
              <a:sym typeface="Calibri"/>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99" name="Shape 799"/>
        <p:cNvGrpSpPr/>
        <p:nvPr/>
      </p:nvGrpSpPr>
      <p:grpSpPr>
        <a:xfrm>
          <a:off x="0" y="0"/>
          <a:ext cx="0" cy="0"/>
          <a:chOff x="0" y="0"/>
          <a:chExt cx="0" cy="0"/>
        </a:xfrm>
      </p:grpSpPr>
      <p:sp>
        <p:nvSpPr>
          <p:cNvPr id="800" name="Google Shape;800;p88"/>
          <p:cNvSpPr txBox="1"/>
          <p:nvPr/>
        </p:nvSpPr>
        <p:spPr>
          <a:xfrm>
            <a:off x="177207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lang="en-ZA" u="sng">
                <a:solidFill>
                  <a:schemeClr val="hlink"/>
                </a:solidFill>
                <a:latin typeface="Calibri"/>
                <a:ea typeface="Calibri"/>
                <a:cs typeface="Calibri"/>
                <a:sym typeface="Calibri"/>
                <a:hlinkClick r:id="rId3"/>
              </a:rPr>
              <a:t>https://hcommons.org/about/</a:t>
            </a:r>
            <a:r>
              <a:rPr lang="en-ZA">
                <a:latin typeface="Calibri"/>
                <a:ea typeface="Calibri"/>
                <a:cs typeface="Calibri"/>
                <a:sym typeface="Calibri"/>
              </a:rPr>
              <a:t> </a:t>
            </a:r>
            <a:endParaRPr>
              <a:latin typeface="Calibri"/>
              <a:ea typeface="Calibri"/>
              <a:cs typeface="Calibri"/>
              <a:sym typeface="Calibri"/>
            </a:endParaRPr>
          </a:p>
        </p:txBody>
      </p:sp>
      <p:sp>
        <p:nvSpPr>
          <p:cNvPr id="801" name="Google Shape;801;p88"/>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pic>
        <p:nvPicPr>
          <p:cNvPr id="802" name="Google Shape;802;p88"/>
          <p:cNvPicPr preferRelativeResize="0"/>
          <p:nvPr/>
        </p:nvPicPr>
        <p:blipFill>
          <a:blip r:embed="rId4">
            <a:alphaModFix/>
          </a:blip>
          <a:stretch>
            <a:fillRect/>
          </a:stretch>
        </p:blipFill>
        <p:spPr>
          <a:xfrm>
            <a:off x="7425522" y="4410681"/>
            <a:ext cx="1062674" cy="1080000"/>
          </a:xfrm>
          <a:prstGeom prst="rect">
            <a:avLst/>
          </a:prstGeom>
          <a:noFill/>
          <a:ln cap="flat" cmpd="sng" w="9525">
            <a:solidFill>
              <a:srgbClr val="4A86E8"/>
            </a:solidFill>
            <a:prstDash val="dot"/>
            <a:round/>
            <a:headEnd len="sm" w="sm" type="none"/>
            <a:tailEnd len="sm" w="sm" type="none"/>
          </a:ln>
        </p:spPr>
      </p:pic>
      <p:pic>
        <p:nvPicPr>
          <p:cNvPr id="803" name="Google Shape;803;p88">
            <a:hlinkClick r:id="rId5"/>
          </p:cNvPr>
          <p:cNvPicPr preferRelativeResize="0"/>
          <p:nvPr/>
        </p:nvPicPr>
        <p:blipFill>
          <a:blip r:embed="rId6">
            <a:alphaModFix amt="75000"/>
          </a:blip>
          <a:stretch>
            <a:fillRect/>
          </a:stretch>
        </p:blipFill>
        <p:spPr>
          <a:xfrm>
            <a:off x="7954792" y="0"/>
            <a:ext cx="1189209" cy="430800"/>
          </a:xfrm>
          <a:prstGeom prst="rect">
            <a:avLst/>
          </a:prstGeom>
          <a:noFill/>
          <a:ln>
            <a:noFill/>
          </a:ln>
        </p:spPr>
      </p:pic>
      <p:sp>
        <p:nvSpPr>
          <p:cNvPr id="804" name="Google Shape;804;p88"/>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Humanities Commons</a:t>
            </a:r>
            <a:endParaRPr sz="2200">
              <a:solidFill>
                <a:schemeClr val="dk1"/>
              </a:solidFill>
              <a:latin typeface="Calibri"/>
              <a:ea typeface="Calibri"/>
              <a:cs typeface="Calibri"/>
              <a:sym typeface="Calibri"/>
            </a:endParaRPr>
          </a:p>
        </p:txBody>
      </p:sp>
      <p:pic>
        <p:nvPicPr>
          <p:cNvPr id="805" name="Google Shape;805;p88"/>
          <p:cNvPicPr preferRelativeResize="0"/>
          <p:nvPr/>
        </p:nvPicPr>
        <p:blipFill>
          <a:blip r:embed="rId4">
            <a:alphaModFix/>
          </a:blip>
          <a:stretch>
            <a:fillRect/>
          </a:stretch>
        </p:blipFill>
        <p:spPr>
          <a:xfrm rot="3">
            <a:off x="32797" y="35406"/>
            <a:ext cx="354225" cy="360000"/>
          </a:xfrm>
          <a:prstGeom prst="rect">
            <a:avLst/>
          </a:prstGeom>
          <a:noFill/>
          <a:ln cap="flat" cmpd="sng" w="9525">
            <a:solidFill>
              <a:srgbClr val="4A86E8"/>
            </a:solidFill>
            <a:prstDash val="solid"/>
            <a:round/>
            <a:headEnd len="sm" w="sm" type="none"/>
            <a:tailEnd len="sm" w="sm" type="none"/>
          </a:ln>
        </p:spPr>
      </p:pic>
      <p:sp>
        <p:nvSpPr>
          <p:cNvPr id="806" name="Google Shape;806;p88"/>
          <p:cNvSpPr txBox="1"/>
          <p:nvPr/>
        </p:nvSpPr>
        <p:spPr>
          <a:xfrm>
            <a:off x="1772075" y="848800"/>
            <a:ext cx="5607000" cy="4641900"/>
          </a:xfrm>
          <a:prstGeom prst="rect">
            <a:avLst/>
          </a:prstGeom>
          <a:solidFill>
            <a:srgbClr val="F3F3F3"/>
          </a:solidFill>
          <a:ln cap="flat" cmpd="sng" w="9525">
            <a:solidFill>
              <a:srgbClr val="9900FF"/>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rPr i="1" lang="en-ZA" sz="1600">
                <a:solidFill>
                  <a:schemeClr val="dk1"/>
                </a:solidFill>
                <a:latin typeface="Calibri"/>
                <a:ea typeface="Calibri"/>
                <a:cs typeface="Calibri"/>
                <a:sym typeface="Calibri"/>
              </a:rPr>
              <a:t>Humanities Commons </a:t>
            </a:r>
            <a:r>
              <a:rPr lang="en-ZA" sz="1600">
                <a:solidFill>
                  <a:schemeClr val="dk1"/>
                </a:solidFill>
                <a:latin typeface="Calibri"/>
                <a:ea typeface="Calibri"/>
                <a:cs typeface="Calibri"/>
                <a:sym typeface="Calibri"/>
              </a:rPr>
              <a:t>is a project of the office of scholarly communication at the Modern Language Association. Its development was generously funded by a</a:t>
            </a:r>
            <a:r>
              <a:rPr lang="en-ZA" sz="1600">
                <a:solidFill>
                  <a:schemeClr val="dk1"/>
                </a:solidFill>
                <a:uFill>
                  <a:noFill/>
                </a:uFill>
                <a:latin typeface="Calibri"/>
                <a:ea typeface="Calibri"/>
                <a:cs typeface="Calibri"/>
                <a:sym typeface="Calibri"/>
                <a:hlinkClick r:id="rId7"/>
              </a:rPr>
              <a:t> </a:t>
            </a:r>
            <a:r>
              <a:rPr lang="en-ZA" sz="1600" u="sng">
                <a:solidFill>
                  <a:schemeClr val="hlink"/>
                </a:solidFill>
                <a:latin typeface="Calibri"/>
                <a:ea typeface="Calibri"/>
                <a:cs typeface="Calibri"/>
                <a:sym typeface="Calibri"/>
                <a:hlinkClick r:id="rId8"/>
              </a:rPr>
              <a:t>grant from the Andrew W. Mellon Foundation</a:t>
            </a:r>
            <a:r>
              <a:rPr lang="en-ZA" sz="1600">
                <a:solidFill>
                  <a:schemeClr val="dk1"/>
                </a:solidFill>
                <a:latin typeface="Calibri"/>
                <a:ea typeface="Calibri"/>
                <a:cs typeface="Calibri"/>
                <a:sym typeface="Calibri"/>
              </a:rPr>
              <a:t>. </a:t>
            </a:r>
            <a:r>
              <a:rPr i="1" lang="en-ZA" sz="1600">
                <a:solidFill>
                  <a:schemeClr val="dk1"/>
                </a:solidFill>
                <a:latin typeface="Calibri"/>
                <a:ea typeface="Calibri"/>
                <a:cs typeface="Calibri"/>
                <a:sym typeface="Calibri"/>
              </a:rPr>
              <a:t>Humanities Commons </a:t>
            </a:r>
            <a:r>
              <a:rPr lang="en-ZA" sz="1600">
                <a:solidFill>
                  <a:schemeClr val="dk1"/>
                </a:solidFill>
                <a:latin typeface="Calibri"/>
                <a:ea typeface="Calibri"/>
                <a:cs typeface="Calibri"/>
                <a:sym typeface="Calibri"/>
              </a:rPr>
              <a:t>is based on the open-source</a:t>
            </a:r>
            <a:r>
              <a:rPr lang="en-ZA" sz="1600">
                <a:solidFill>
                  <a:schemeClr val="dk1"/>
                </a:solidFill>
                <a:uFill>
                  <a:noFill/>
                </a:uFill>
                <a:latin typeface="Calibri"/>
                <a:ea typeface="Calibri"/>
                <a:cs typeface="Calibri"/>
                <a:sym typeface="Calibri"/>
                <a:hlinkClick r:id="rId9"/>
              </a:rPr>
              <a:t> </a:t>
            </a:r>
            <a:r>
              <a:rPr lang="en-ZA" sz="1600" u="sng">
                <a:solidFill>
                  <a:schemeClr val="hlink"/>
                </a:solidFill>
                <a:latin typeface="Calibri"/>
                <a:ea typeface="Calibri"/>
                <a:cs typeface="Calibri"/>
                <a:sym typeface="Calibri"/>
                <a:hlinkClick r:id="rId10"/>
              </a:rPr>
              <a:t>Commons-in-a-Box</a:t>
            </a:r>
            <a:r>
              <a:rPr lang="en-ZA" sz="1600">
                <a:solidFill>
                  <a:schemeClr val="dk1"/>
                </a:solidFill>
                <a:latin typeface="Calibri"/>
                <a:ea typeface="Calibri"/>
                <a:cs typeface="Calibri"/>
                <a:sym typeface="Calibri"/>
              </a:rPr>
              <a:t> project of the </a:t>
            </a:r>
            <a:r>
              <a:rPr lang="en-ZA" sz="1600" u="sng">
                <a:solidFill>
                  <a:schemeClr val="hlink"/>
                </a:solidFill>
                <a:latin typeface="Calibri"/>
                <a:ea typeface="Calibri"/>
                <a:cs typeface="Calibri"/>
                <a:sym typeface="Calibri"/>
                <a:hlinkClick r:id="rId11"/>
              </a:rPr>
              <a:t>City University of New York</a:t>
            </a:r>
            <a:r>
              <a:rPr lang="en-ZA" sz="1600">
                <a:solidFill>
                  <a:schemeClr val="dk1"/>
                </a:solidFill>
                <a:latin typeface="Calibri"/>
                <a:ea typeface="Calibri"/>
                <a:cs typeface="Calibri"/>
                <a:sym typeface="Calibri"/>
              </a:rPr>
              <a:t> and the</a:t>
            </a:r>
            <a:r>
              <a:rPr lang="en-ZA" sz="1600">
                <a:solidFill>
                  <a:schemeClr val="dk1"/>
                </a:solidFill>
                <a:uFill>
                  <a:noFill/>
                </a:uFill>
                <a:latin typeface="Calibri"/>
                <a:ea typeface="Calibri"/>
                <a:cs typeface="Calibri"/>
                <a:sym typeface="Calibri"/>
                <a:hlinkClick r:id="rId12"/>
              </a:rPr>
              <a:t> </a:t>
            </a:r>
            <a:r>
              <a:rPr lang="en-ZA" sz="1600" u="sng">
                <a:solidFill>
                  <a:schemeClr val="hlink"/>
                </a:solidFill>
                <a:latin typeface="Calibri"/>
                <a:ea typeface="Calibri"/>
                <a:cs typeface="Calibri"/>
                <a:sym typeface="Calibri"/>
                <a:hlinkClick r:id="rId13"/>
              </a:rPr>
              <a:t>CUNY Graduate Center</a:t>
            </a:r>
            <a:r>
              <a:rPr lang="en-ZA" sz="1600">
                <a:solidFill>
                  <a:schemeClr val="dk1"/>
                </a:solidFill>
                <a:latin typeface="Calibri"/>
                <a:ea typeface="Calibri"/>
                <a:cs typeface="Calibri"/>
                <a:sym typeface="Calibri"/>
              </a:rPr>
              <a:t> and is an expansion of the MLA's </a:t>
            </a:r>
            <a:r>
              <a:rPr i="1" lang="en-ZA" sz="1600">
                <a:solidFill>
                  <a:schemeClr val="dk1"/>
                </a:solidFill>
                <a:latin typeface="Calibri"/>
                <a:ea typeface="Calibri"/>
                <a:cs typeface="Calibri"/>
                <a:sym typeface="Calibri"/>
              </a:rPr>
              <a:t>MLA Commons,</a:t>
            </a:r>
            <a:r>
              <a:rPr lang="en-ZA" sz="1600">
                <a:solidFill>
                  <a:schemeClr val="dk1"/>
                </a:solidFill>
                <a:latin typeface="Calibri"/>
                <a:ea typeface="Calibri"/>
                <a:cs typeface="Calibri"/>
                <a:sym typeface="Calibri"/>
              </a:rPr>
              <a:t> which launched in January 2013. The </a:t>
            </a:r>
            <a:r>
              <a:rPr lang="en-ZA" sz="1600" u="sng">
                <a:solidFill>
                  <a:schemeClr val="hlink"/>
                </a:solidFill>
                <a:latin typeface="Calibri"/>
                <a:ea typeface="Calibri"/>
                <a:cs typeface="Calibri"/>
                <a:sym typeface="Calibri"/>
                <a:hlinkClick r:id="rId14"/>
              </a:rPr>
              <a:t>founding partner societies</a:t>
            </a:r>
            <a:r>
              <a:rPr lang="en-ZA" sz="1600">
                <a:solidFill>
                  <a:schemeClr val="dk1"/>
                </a:solidFill>
                <a:latin typeface="Calibri"/>
                <a:ea typeface="Calibri"/>
                <a:cs typeface="Calibri"/>
                <a:sym typeface="Calibri"/>
              </a:rPr>
              <a:t> of </a:t>
            </a:r>
            <a:r>
              <a:rPr i="1" lang="en-ZA" sz="1600">
                <a:solidFill>
                  <a:schemeClr val="dk1"/>
                </a:solidFill>
                <a:latin typeface="Calibri"/>
                <a:ea typeface="Calibri"/>
                <a:cs typeface="Calibri"/>
                <a:sym typeface="Calibri"/>
              </a:rPr>
              <a:t>Humanities Commons</a:t>
            </a:r>
            <a:r>
              <a:rPr lang="en-ZA" sz="1600">
                <a:solidFill>
                  <a:schemeClr val="dk1"/>
                </a:solidFill>
                <a:latin typeface="Calibri"/>
                <a:ea typeface="Calibri"/>
                <a:cs typeface="Calibri"/>
                <a:sym typeface="Calibri"/>
              </a:rPr>
              <a:t> are the Association for Jewish Studies; the Association for Slavic, East European, and Eurasian Studies; and the College Art Association. Each society has its own </a:t>
            </a:r>
            <a:r>
              <a:rPr i="1" lang="en-ZA" sz="1600">
                <a:solidFill>
                  <a:schemeClr val="dk1"/>
                </a:solidFill>
                <a:latin typeface="Calibri"/>
                <a:ea typeface="Calibri"/>
                <a:cs typeface="Calibri"/>
                <a:sym typeface="Calibri"/>
              </a:rPr>
              <a:t>Commons</a:t>
            </a:r>
            <a:r>
              <a:rPr lang="en-ZA" sz="1600">
                <a:solidFill>
                  <a:schemeClr val="dk1"/>
                </a:solidFill>
                <a:latin typeface="Calibri"/>
                <a:ea typeface="Calibri"/>
                <a:cs typeface="Calibri"/>
                <a:sym typeface="Calibri"/>
              </a:rPr>
              <a:t> hub.</a:t>
            </a:r>
            <a:endParaRPr sz="1600">
              <a:solidFill>
                <a:schemeClr val="dk1"/>
              </a:solidFill>
              <a:latin typeface="Calibri"/>
              <a:ea typeface="Calibri"/>
              <a:cs typeface="Calibri"/>
              <a:sym typeface="Calibri"/>
            </a:endParaRPr>
          </a:p>
          <a:p>
            <a:pPr indent="0" lvl="0" marL="0" rtl="0" algn="l">
              <a:spcBef>
                <a:spcPts val="0"/>
              </a:spcBef>
              <a:spcAft>
                <a:spcPts val="0"/>
              </a:spcAft>
              <a:buNone/>
            </a:pPr>
            <a:r>
              <a:t/>
            </a:r>
            <a:endParaRPr sz="1600">
              <a:solidFill>
                <a:schemeClr val="dk1"/>
              </a:solidFill>
              <a:latin typeface="Calibri"/>
              <a:ea typeface="Calibri"/>
              <a:cs typeface="Calibri"/>
              <a:sym typeface="Calibri"/>
            </a:endParaRPr>
          </a:p>
          <a:p>
            <a:pPr indent="0" lvl="0" marL="0" rtl="0" algn="l">
              <a:spcBef>
                <a:spcPts val="0"/>
              </a:spcBef>
              <a:spcAft>
                <a:spcPts val="0"/>
              </a:spcAft>
              <a:buNone/>
            </a:pPr>
            <a:r>
              <a:rPr lang="en-ZA" sz="1600">
                <a:solidFill>
                  <a:schemeClr val="dk1"/>
                </a:solidFill>
                <a:latin typeface="Calibri"/>
                <a:ea typeface="Calibri"/>
                <a:cs typeface="Calibri"/>
                <a:sym typeface="Calibri"/>
              </a:rPr>
              <a:t>Welcome to </a:t>
            </a:r>
            <a:r>
              <a:rPr i="1" lang="en-ZA" sz="1600">
                <a:solidFill>
                  <a:schemeClr val="dk1"/>
                </a:solidFill>
                <a:latin typeface="Calibri"/>
                <a:ea typeface="Calibri"/>
                <a:cs typeface="Calibri"/>
                <a:sym typeface="Calibri"/>
              </a:rPr>
              <a:t>Humanities Commons</a:t>
            </a:r>
            <a:r>
              <a:rPr lang="en-ZA" sz="1600">
                <a:solidFill>
                  <a:schemeClr val="dk1"/>
                </a:solidFill>
                <a:latin typeface="Calibri"/>
                <a:ea typeface="Calibri"/>
                <a:cs typeface="Calibri"/>
                <a:sym typeface="Calibri"/>
              </a:rPr>
              <a:t>, the network for people working in the humanities. Discover the latest </a:t>
            </a:r>
            <a:r>
              <a:rPr lang="en-ZA" sz="1600" u="sng">
                <a:solidFill>
                  <a:schemeClr val="hlink"/>
                </a:solidFill>
                <a:latin typeface="Calibri"/>
                <a:ea typeface="Calibri"/>
                <a:cs typeface="Calibri"/>
                <a:sym typeface="Calibri"/>
                <a:hlinkClick r:id="rId15"/>
              </a:rPr>
              <a:t>open-access scholarship and teaching materials</a:t>
            </a:r>
            <a:r>
              <a:rPr lang="en-ZA" sz="1600">
                <a:solidFill>
                  <a:schemeClr val="dk1"/>
                </a:solidFill>
                <a:latin typeface="Calibri"/>
                <a:ea typeface="Calibri"/>
                <a:cs typeface="Calibri"/>
                <a:sym typeface="Calibri"/>
              </a:rPr>
              <a:t>, make</a:t>
            </a:r>
            <a:r>
              <a:rPr lang="en-ZA" sz="1600">
                <a:solidFill>
                  <a:schemeClr val="dk1"/>
                </a:solidFill>
                <a:uFill>
                  <a:noFill/>
                </a:uFill>
                <a:latin typeface="Calibri"/>
                <a:ea typeface="Calibri"/>
                <a:cs typeface="Calibri"/>
                <a:sym typeface="Calibri"/>
                <a:hlinkClick r:id="rId16"/>
              </a:rPr>
              <a:t> </a:t>
            </a:r>
            <a:r>
              <a:rPr lang="en-ZA" sz="1600" u="sng">
                <a:solidFill>
                  <a:schemeClr val="hlink"/>
                </a:solidFill>
                <a:latin typeface="Calibri"/>
                <a:ea typeface="Calibri"/>
                <a:cs typeface="Calibri"/>
                <a:sym typeface="Calibri"/>
                <a:hlinkClick r:id="rId17"/>
              </a:rPr>
              <a:t>interdisciplinary connections</a:t>
            </a:r>
            <a:r>
              <a:rPr lang="en-ZA" sz="1600">
                <a:solidFill>
                  <a:schemeClr val="dk1"/>
                </a:solidFill>
                <a:latin typeface="Calibri"/>
                <a:ea typeface="Calibri"/>
                <a:cs typeface="Calibri"/>
                <a:sym typeface="Calibri"/>
              </a:rPr>
              <a:t>, build a</a:t>
            </a:r>
            <a:r>
              <a:rPr lang="en-ZA" sz="1600">
                <a:solidFill>
                  <a:schemeClr val="dk1"/>
                </a:solidFill>
                <a:uFill>
                  <a:noFill/>
                </a:uFill>
                <a:latin typeface="Calibri"/>
                <a:ea typeface="Calibri"/>
                <a:cs typeface="Calibri"/>
                <a:sym typeface="Calibri"/>
                <a:hlinkClick r:id="rId18"/>
              </a:rPr>
              <a:t> </a:t>
            </a:r>
            <a:r>
              <a:rPr lang="en-ZA" sz="1600" u="sng">
                <a:solidFill>
                  <a:schemeClr val="hlink"/>
                </a:solidFill>
                <a:latin typeface="Calibri"/>
                <a:ea typeface="Calibri"/>
                <a:cs typeface="Calibri"/>
                <a:sym typeface="Calibri"/>
                <a:hlinkClick r:id="rId19"/>
              </a:rPr>
              <a:t>WordPress Web site</a:t>
            </a:r>
            <a:r>
              <a:rPr lang="en-ZA" sz="1600">
                <a:solidFill>
                  <a:schemeClr val="dk1"/>
                </a:solidFill>
                <a:latin typeface="Calibri"/>
                <a:ea typeface="Calibri"/>
                <a:cs typeface="Calibri"/>
                <a:sym typeface="Calibri"/>
              </a:rPr>
              <a:t>, and increase the impact of your work by</a:t>
            </a:r>
            <a:r>
              <a:rPr lang="en-ZA" sz="1600">
                <a:solidFill>
                  <a:schemeClr val="dk1"/>
                </a:solidFill>
                <a:uFill>
                  <a:noFill/>
                </a:uFill>
                <a:latin typeface="Calibri"/>
                <a:ea typeface="Calibri"/>
                <a:cs typeface="Calibri"/>
                <a:sym typeface="Calibri"/>
                <a:hlinkClick r:id="rId20"/>
              </a:rPr>
              <a:t> </a:t>
            </a:r>
            <a:r>
              <a:rPr lang="en-ZA" sz="1600" u="sng">
                <a:solidFill>
                  <a:schemeClr val="hlink"/>
                </a:solidFill>
                <a:latin typeface="Calibri"/>
                <a:ea typeface="Calibri"/>
                <a:cs typeface="Calibri"/>
                <a:sym typeface="Calibri"/>
                <a:hlinkClick r:id="rId21"/>
              </a:rPr>
              <a:t>sharing it in the repository</a:t>
            </a:r>
            <a:r>
              <a:rPr lang="en-ZA" sz="1600">
                <a:solidFill>
                  <a:schemeClr val="dk1"/>
                </a:solidFill>
                <a:latin typeface="Calibri"/>
                <a:ea typeface="Calibri"/>
                <a:cs typeface="Calibri"/>
                <a:sym typeface="Calibri"/>
              </a:rPr>
              <a:t>. Brought to you by the MLA.</a:t>
            </a:r>
            <a:endParaRPr sz="1600">
              <a:latin typeface="Calibri"/>
              <a:ea typeface="Calibri"/>
              <a:cs typeface="Calibri"/>
              <a:sym typeface="Calibri"/>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10" name="Shape 810"/>
        <p:cNvGrpSpPr/>
        <p:nvPr/>
      </p:nvGrpSpPr>
      <p:grpSpPr>
        <a:xfrm>
          <a:off x="0" y="0"/>
          <a:ext cx="0" cy="0"/>
          <a:chOff x="0" y="0"/>
          <a:chExt cx="0" cy="0"/>
        </a:xfrm>
      </p:grpSpPr>
      <p:pic>
        <p:nvPicPr>
          <p:cNvPr id="811" name="Google Shape;811;p89"/>
          <p:cNvPicPr preferRelativeResize="0"/>
          <p:nvPr/>
        </p:nvPicPr>
        <p:blipFill rotWithShape="1">
          <a:blip r:embed="rId3">
            <a:alphaModFix/>
          </a:blip>
          <a:srcRect b="0" l="0" r="3241" t="0"/>
          <a:stretch/>
        </p:blipFill>
        <p:spPr>
          <a:xfrm>
            <a:off x="792000" y="539525"/>
            <a:ext cx="7560003" cy="4914001"/>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sp>
        <p:nvSpPr>
          <p:cNvPr id="812" name="Google Shape;812;p89"/>
          <p:cNvSpPr txBox="1"/>
          <p:nvPr/>
        </p:nvSpPr>
        <p:spPr>
          <a:xfrm>
            <a:off x="177207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lang="en-ZA" u="sng">
                <a:solidFill>
                  <a:schemeClr val="hlink"/>
                </a:solidFill>
                <a:latin typeface="Calibri"/>
                <a:ea typeface="Calibri"/>
                <a:cs typeface="Calibri"/>
                <a:sym typeface="Calibri"/>
                <a:hlinkClick r:id="rId4"/>
              </a:rPr>
              <a:t>https://hcommons.org/</a:t>
            </a:r>
            <a:r>
              <a:rPr lang="en-ZA">
                <a:latin typeface="Calibri"/>
                <a:ea typeface="Calibri"/>
                <a:cs typeface="Calibri"/>
                <a:sym typeface="Calibri"/>
              </a:rPr>
              <a:t> </a:t>
            </a:r>
            <a:endParaRPr>
              <a:latin typeface="Calibri"/>
              <a:ea typeface="Calibri"/>
              <a:cs typeface="Calibri"/>
              <a:sym typeface="Calibri"/>
            </a:endParaRPr>
          </a:p>
        </p:txBody>
      </p:sp>
      <p:sp>
        <p:nvSpPr>
          <p:cNvPr id="813" name="Google Shape;813;p89"/>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pic>
        <p:nvPicPr>
          <p:cNvPr id="814" name="Google Shape;814;p89">
            <a:hlinkClick r:id="rId5"/>
          </p:cNvPr>
          <p:cNvPicPr preferRelativeResize="0"/>
          <p:nvPr/>
        </p:nvPicPr>
        <p:blipFill>
          <a:blip r:embed="rId6">
            <a:alphaModFix amt="75000"/>
          </a:blip>
          <a:stretch>
            <a:fillRect/>
          </a:stretch>
        </p:blipFill>
        <p:spPr>
          <a:xfrm>
            <a:off x="7954792" y="0"/>
            <a:ext cx="1189209" cy="430800"/>
          </a:xfrm>
          <a:prstGeom prst="rect">
            <a:avLst/>
          </a:prstGeom>
          <a:noFill/>
          <a:ln>
            <a:noFill/>
          </a:ln>
        </p:spPr>
      </p:pic>
      <p:sp>
        <p:nvSpPr>
          <p:cNvPr id="815" name="Google Shape;815;p89"/>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Humanities Commons</a:t>
            </a:r>
            <a:endParaRPr sz="2200">
              <a:solidFill>
                <a:schemeClr val="dk1"/>
              </a:solidFill>
              <a:latin typeface="Calibri"/>
              <a:ea typeface="Calibri"/>
              <a:cs typeface="Calibri"/>
              <a:sym typeface="Calibri"/>
            </a:endParaRPr>
          </a:p>
        </p:txBody>
      </p:sp>
      <p:pic>
        <p:nvPicPr>
          <p:cNvPr id="816" name="Google Shape;816;p89"/>
          <p:cNvPicPr preferRelativeResize="0"/>
          <p:nvPr/>
        </p:nvPicPr>
        <p:blipFill>
          <a:blip r:embed="rId7">
            <a:alphaModFix/>
          </a:blip>
          <a:stretch>
            <a:fillRect/>
          </a:stretch>
        </p:blipFill>
        <p:spPr>
          <a:xfrm rot="3">
            <a:off x="32797" y="35406"/>
            <a:ext cx="354225" cy="360000"/>
          </a:xfrm>
          <a:prstGeom prst="rect">
            <a:avLst/>
          </a:prstGeom>
          <a:noFill/>
          <a:ln cap="flat" cmpd="sng" w="9525">
            <a:solidFill>
              <a:srgbClr val="4A86E8"/>
            </a:solidFill>
            <a:prstDash val="solid"/>
            <a:round/>
            <a:headEnd len="sm" w="sm" type="none"/>
            <a:tailEnd len="sm" w="sm" type="none"/>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20" name="Shape 820"/>
        <p:cNvGrpSpPr/>
        <p:nvPr/>
      </p:nvGrpSpPr>
      <p:grpSpPr>
        <a:xfrm>
          <a:off x="0" y="0"/>
          <a:ext cx="0" cy="0"/>
          <a:chOff x="0" y="0"/>
          <a:chExt cx="0" cy="0"/>
        </a:xfrm>
      </p:grpSpPr>
      <p:pic>
        <p:nvPicPr>
          <p:cNvPr id="821" name="Google Shape;821;p90"/>
          <p:cNvPicPr preferRelativeResize="0"/>
          <p:nvPr/>
        </p:nvPicPr>
        <p:blipFill rotWithShape="1">
          <a:blip r:embed="rId3">
            <a:alphaModFix/>
          </a:blip>
          <a:srcRect b="0" l="0" r="2874" t="0"/>
          <a:stretch/>
        </p:blipFill>
        <p:spPr>
          <a:xfrm>
            <a:off x="792000" y="556850"/>
            <a:ext cx="7560003" cy="4914001"/>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sp>
        <p:nvSpPr>
          <p:cNvPr id="822" name="Google Shape;822;p90"/>
          <p:cNvSpPr txBox="1"/>
          <p:nvPr/>
        </p:nvSpPr>
        <p:spPr>
          <a:xfrm>
            <a:off x="177207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lang="en-ZA" u="sng">
                <a:solidFill>
                  <a:schemeClr val="hlink"/>
                </a:solidFill>
                <a:latin typeface="Calibri"/>
                <a:ea typeface="Calibri"/>
                <a:cs typeface="Calibri"/>
                <a:sym typeface="Calibri"/>
                <a:hlinkClick r:id="rId4"/>
              </a:rPr>
              <a:t>https://hcommons.org/</a:t>
            </a:r>
            <a:r>
              <a:rPr lang="en-ZA" u="sng">
                <a:solidFill>
                  <a:schemeClr val="hlink"/>
                </a:solidFill>
                <a:highlight>
                  <a:srgbClr val="FFFF00"/>
                </a:highlight>
                <a:latin typeface="Calibri"/>
                <a:ea typeface="Calibri"/>
                <a:cs typeface="Calibri"/>
                <a:sym typeface="Calibri"/>
                <a:hlinkClick r:id="rId5"/>
              </a:rPr>
              <a:t>members/niklaszimmer/</a:t>
            </a:r>
            <a:r>
              <a:rPr lang="en-ZA">
                <a:highlight>
                  <a:srgbClr val="FFFF00"/>
                </a:highlight>
                <a:latin typeface="Calibri"/>
                <a:ea typeface="Calibri"/>
                <a:cs typeface="Calibri"/>
                <a:sym typeface="Calibri"/>
              </a:rPr>
              <a:t> </a:t>
            </a:r>
            <a:endParaRPr>
              <a:highlight>
                <a:srgbClr val="FFFF00"/>
              </a:highlight>
              <a:latin typeface="Calibri"/>
              <a:ea typeface="Calibri"/>
              <a:cs typeface="Calibri"/>
              <a:sym typeface="Calibri"/>
            </a:endParaRPr>
          </a:p>
        </p:txBody>
      </p:sp>
      <p:sp>
        <p:nvSpPr>
          <p:cNvPr id="823" name="Google Shape;823;p90"/>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pic>
        <p:nvPicPr>
          <p:cNvPr id="824" name="Google Shape;824;p90"/>
          <p:cNvPicPr preferRelativeResize="0"/>
          <p:nvPr/>
        </p:nvPicPr>
        <p:blipFill>
          <a:blip r:embed="rId6">
            <a:alphaModFix/>
          </a:blip>
          <a:stretch>
            <a:fillRect/>
          </a:stretch>
        </p:blipFill>
        <p:spPr>
          <a:xfrm rot="3">
            <a:off x="32797" y="35406"/>
            <a:ext cx="354225" cy="360000"/>
          </a:xfrm>
          <a:prstGeom prst="rect">
            <a:avLst/>
          </a:prstGeom>
          <a:noFill/>
          <a:ln cap="flat" cmpd="sng" w="9525">
            <a:solidFill>
              <a:srgbClr val="4A86E8"/>
            </a:solidFill>
            <a:prstDash val="solid"/>
            <a:round/>
            <a:headEnd len="sm" w="sm" type="none"/>
            <a:tailEnd len="sm" w="sm" type="none"/>
          </a:ln>
        </p:spPr>
      </p:pic>
      <p:sp>
        <p:nvSpPr>
          <p:cNvPr id="825" name="Google Shape;825;p90"/>
          <p:cNvSpPr/>
          <p:nvPr/>
        </p:nvSpPr>
        <p:spPr>
          <a:xfrm>
            <a:off x="2043125" y="1581350"/>
            <a:ext cx="1901400" cy="888300"/>
          </a:xfrm>
          <a:prstGeom prst="ellipse">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26" name="Google Shape;826;p90">
            <a:hlinkClick r:id="rId7"/>
          </p:cNvPr>
          <p:cNvPicPr preferRelativeResize="0"/>
          <p:nvPr/>
        </p:nvPicPr>
        <p:blipFill>
          <a:blip r:embed="rId8">
            <a:alphaModFix amt="75000"/>
          </a:blip>
          <a:stretch>
            <a:fillRect/>
          </a:stretch>
        </p:blipFill>
        <p:spPr>
          <a:xfrm>
            <a:off x="7954792" y="0"/>
            <a:ext cx="1189209" cy="430800"/>
          </a:xfrm>
          <a:prstGeom prst="rect">
            <a:avLst/>
          </a:prstGeom>
          <a:noFill/>
          <a:ln>
            <a:noFill/>
          </a:ln>
        </p:spPr>
      </p:pic>
      <p:sp>
        <p:nvSpPr>
          <p:cNvPr id="827" name="Google Shape;827;p90"/>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Humanities Commons</a:t>
            </a:r>
            <a:endParaRPr sz="2200">
              <a:solidFill>
                <a:schemeClr val="dk1"/>
              </a:solidFill>
              <a:latin typeface="Calibri"/>
              <a:ea typeface="Calibri"/>
              <a:cs typeface="Calibri"/>
              <a:sym typeface="Calibri"/>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31" name="Shape 831"/>
        <p:cNvGrpSpPr/>
        <p:nvPr/>
      </p:nvGrpSpPr>
      <p:grpSpPr>
        <a:xfrm>
          <a:off x="0" y="0"/>
          <a:ext cx="0" cy="0"/>
          <a:chOff x="0" y="0"/>
          <a:chExt cx="0" cy="0"/>
        </a:xfrm>
      </p:grpSpPr>
      <p:sp>
        <p:nvSpPr>
          <p:cNvPr id="832" name="Google Shape;832;p91"/>
          <p:cNvSpPr/>
          <p:nvPr/>
        </p:nvSpPr>
        <p:spPr>
          <a:xfrm>
            <a:off x="514350" y="2545550"/>
            <a:ext cx="8046600" cy="5154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lang="en-ZA" sz="2800">
                <a:solidFill>
                  <a:schemeClr val="lt1"/>
                </a:solidFill>
                <a:latin typeface="Calibri"/>
                <a:ea typeface="Calibri"/>
                <a:cs typeface="Calibri"/>
                <a:sym typeface="Calibri"/>
              </a:rPr>
              <a:t>Concluding remarks</a:t>
            </a:r>
            <a:endParaRPr sz="2800">
              <a:solidFill>
                <a:schemeClr val="lt1"/>
              </a:solidFill>
              <a:latin typeface="Calibri"/>
              <a:ea typeface="Calibri"/>
              <a:cs typeface="Calibri"/>
              <a:sym typeface="Calibri"/>
            </a:endParaRPr>
          </a:p>
        </p:txBody>
      </p:sp>
      <p:pic>
        <p:nvPicPr>
          <p:cNvPr id="833" name="Google Shape;833;p91">
            <a:hlinkClick r:id="rId3"/>
          </p:cNvPr>
          <p:cNvPicPr preferRelativeResize="0"/>
          <p:nvPr/>
        </p:nvPicPr>
        <p:blipFill>
          <a:blip r:embed="rId4">
            <a:alphaModFix/>
          </a:blip>
          <a:stretch>
            <a:fillRect/>
          </a:stretch>
        </p:blipFill>
        <p:spPr>
          <a:xfrm>
            <a:off x="7587925" y="0"/>
            <a:ext cx="1556080" cy="563700"/>
          </a:xfrm>
          <a:prstGeom prst="rect">
            <a:avLst/>
          </a:prstGeom>
          <a:noFill/>
          <a:ln>
            <a:noFill/>
          </a:ln>
        </p:spPr>
      </p:pic>
      <p:sp>
        <p:nvSpPr>
          <p:cNvPr id="834" name="Google Shape;834;p91"/>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38" name="Shape 838"/>
        <p:cNvGrpSpPr/>
        <p:nvPr/>
      </p:nvGrpSpPr>
      <p:grpSpPr>
        <a:xfrm>
          <a:off x="0" y="0"/>
          <a:ext cx="0" cy="0"/>
          <a:chOff x="0" y="0"/>
          <a:chExt cx="0" cy="0"/>
        </a:xfrm>
      </p:grpSpPr>
      <p:graphicFrame>
        <p:nvGraphicFramePr>
          <p:cNvPr id="839" name="Google Shape;839;p92"/>
          <p:cNvGraphicFramePr/>
          <p:nvPr/>
        </p:nvGraphicFramePr>
        <p:xfrm>
          <a:off x="443600" y="810050"/>
          <a:ext cx="3000000" cy="3000000"/>
        </p:xfrm>
        <a:graphic>
          <a:graphicData uri="http://schemas.openxmlformats.org/drawingml/2006/table">
            <a:tbl>
              <a:tblPr>
                <a:noFill/>
                <a:tableStyleId>{96CCBB59-DB08-4127-BE36-500BD19F6B10}</a:tableStyleId>
              </a:tblPr>
              <a:tblGrid>
                <a:gridCol w="1655300"/>
                <a:gridCol w="2271250"/>
                <a:gridCol w="2292300"/>
                <a:gridCol w="2072950"/>
              </a:tblGrid>
              <a:tr h="417975">
                <a:tc>
                  <a:txBody>
                    <a:bodyPr/>
                    <a:lstStyle/>
                    <a:p>
                      <a:pPr indent="0" lvl="0" marL="0" rtl="0" algn="ctr">
                        <a:spcBef>
                          <a:spcPts val="0"/>
                        </a:spcBef>
                        <a:spcAft>
                          <a:spcPts val="0"/>
                        </a:spcAft>
                        <a:buNone/>
                      </a:pPr>
                      <a:r>
                        <a:t/>
                      </a:r>
                      <a:endParaRPr b="1">
                        <a:latin typeface="Calibri"/>
                        <a:ea typeface="Calibri"/>
                        <a:cs typeface="Calibri"/>
                        <a:sym typeface="Calibri"/>
                      </a:endParaRPr>
                    </a:p>
                  </a:txBody>
                  <a:tcPr marT="91425" marB="91425" marR="91425" marL="91425" anchor="ctr"/>
                </a:tc>
                <a:tc>
                  <a:txBody>
                    <a:bodyPr/>
                    <a:lstStyle/>
                    <a:p>
                      <a:pPr indent="0" lvl="0" marL="0" rtl="0" algn="ctr">
                        <a:spcBef>
                          <a:spcPts val="0"/>
                        </a:spcBef>
                        <a:spcAft>
                          <a:spcPts val="0"/>
                        </a:spcAft>
                        <a:buNone/>
                      </a:pPr>
                      <a:r>
                        <a:rPr b="1" lang="en-ZA">
                          <a:solidFill>
                            <a:srgbClr val="FF0000"/>
                          </a:solidFill>
                          <a:latin typeface="Calibri"/>
                          <a:ea typeface="Calibri"/>
                          <a:cs typeface="Calibri"/>
                          <a:sym typeface="Calibri"/>
                        </a:rPr>
                        <a:t>Open data</a:t>
                      </a:r>
                      <a:endParaRPr b="1">
                        <a:solidFill>
                          <a:srgbClr val="FF0000"/>
                        </a:solidFill>
                        <a:latin typeface="Calibri"/>
                        <a:ea typeface="Calibri"/>
                        <a:cs typeface="Calibri"/>
                        <a:sym typeface="Calibri"/>
                      </a:endParaRPr>
                    </a:p>
                  </a:txBody>
                  <a:tcPr marT="91425" marB="91425" marR="91425" marL="91425" anchor="ctr"/>
                </a:tc>
                <a:tc>
                  <a:txBody>
                    <a:bodyPr/>
                    <a:lstStyle/>
                    <a:p>
                      <a:pPr indent="0" lvl="0" marL="0" rtl="0" algn="ctr">
                        <a:spcBef>
                          <a:spcPts val="0"/>
                        </a:spcBef>
                        <a:spcAft>
                          <a:spcPts val="0"/>
                        </a:spcAft>
                        <a:buNone/>
                      </a:pPr>
                      <a:r>
                        <a:rPr b="1" lang="en-ZA">
                          <a:latin typeface="Calibri"/>
                          <a:ea typeface="Calibri"/>
                          <a:cs typeface="Calibri"/>
                          <a:sym typeface="Calibri"/>
                        </a:rPr>
                        <a:t>Safeguarded data</a:t>
                      </a:r>
                      <a:endParaRPr b="1">
                        <a:latin typeface="Calibri"/>
                        <a:ea typeface="Calibri"/>
                        <a:cs typeface="Calibri"/>
                        <a:sym typeface="Calibri"/>
                      </a:endParaRPr>
                    </a:p>
                  </a:txBody>
                  <a:tcPr marT="91425" marB="91425" marR="91425" marL="91425" anchor="ctr"/>
                </a:tc>
                <a:tc>
                  <a:txBody>
                    <a:bodyPr/>
                    <a:lstStyle/>
                    <a:p>
                      <a:pPr indent="0" lvl="0" marL="0" rtl="0" algn="ctr">
                        <a:spcBef>
                          <a:spcPts val="0"/>
                        </a:spcBef>
                        <a:spcAft>
                          <a:spcPts val="0"/>
                        </a:spcAft>
                        <a:buNone/>
                      </a:pPr>
                      <a:r>
                        <a:rPr b="1" lang="en-ZA">
                          <a:latin typeface="Calibri"/>
                          <a:ea typeface="Calibri"/>
                          <a:cs typeface="Calibri"/>
                          <a:sym typeface="Calibri"/>
                        </a:rPr>
                        <a:t>Controlled data</a:t>
                      </a:r>
                      <a:endParaRPr b="1">
                        <a:latin typeface="Calibri"/>
                        <a:ea typeface="Calibri"/>
                        <a:cs typeface="Calibri"/>
                        <a:sym typeface="Calibri"/>
                      </a:endParaRPr>
                    </a:p>
                  </a:txBody>
                  <a:tcPr marT="91425" marB="91425" marR="91425" marL="91425" anchor="ctr"/>
                </a:tc>
              </a:tr>
              <a:tr h="1421600">
                <a:tc>
                  <a:txBody>
                    <a:bodyPr/>
                    <a:lstStyle/>
                    <a:p>
                      <a:pPr indent="0" lvl="0" marL="0" rtl="0" algn="ctr">
                        <a:spcBef>
                          <a:spcPts val="0"/>
                        </a:spcBef>
                        <a:spcAft>
                          <a:spcPts val="0"/>
                        </a:spcAft>
                        <a:buNone/>
                      </a:pPr>
                      <a:r>
                        <a:rPr b="1" lang="en-ZA">
                          <a:latin typeface="Calibri"/>
                          <a:ea typeface="Calibri"/>
                          <a:cs typeface="Calibri"/>
                          <a:sym typeface="Calibri"/>
                        </a:rPr>
                        <a:t>Security requirement</a:t>
                      </a:r>
                      <a:endParaRPr b="1">
                        <a:latin typeface="Calibri"/>
                        <a:ea typeface="Calibri"/>
                        <a:cs typeface="Calibri"/>
                        <a:sym typeface="Calibri"/>
                      </a:endParaRPr>
                    </a:p>
                  </a:txBody>
                  <a:tcPr marT="91425" marB="91425" marR="91425" marL="91425" anchor="ctr"/>
                </a:tc>
                <a:tc>
                  <a:txBody>
                    <a:bodyPr/>
                    <a:lstStyle/>
                    <a:p>
                      <a:pPr indent="0" lvl="0" marL="0" rtl="0" algn="l">
                        <a:spcBef>
                          <a:spcPts val="0"/>
                        </a:spcBef>
                        <a:spcAft>
                          <a:spcPts val="0"/>
                        </a:spcAft>
                        <a:buNone/>
                      </a:pPr>
                      <a:r>
                        <a:rPr lang="en-ZA">
                          <a:solidFill>
                            <a:srgbClr val="FF0000"/>
                          </a:solidFill>
                          <a:latin typeface="Calibri"/>
                          <a:ea typeface="Calibri"/>
                          <a:cs typeface="Calibri"/>
                          <a:sym typeface="Calibri"/>
                        </a:rPr>
                        <a:t>Suitable for fully anonymised data or data with agreement to publish personal details</a:t>
                      </a:r>
                      <a:endParaRPr>
                        <a:solidFill>
                          <a:srgbClr val="FF0000"/>
                        </a:solidFill>
                        <a:latin typeface="Calibri"/>
                        <a:ea typeface="Calibri"/>
                        <a:cs typeface="Calibri"/>
                        <a:sym typeface="Calibri"/>
                      </a:endParaRPr>
                    </a:p>
                  </a:txBody>
                  <a:tcPr marT="91425" marB="91425" marR="91425" marL="91425" anchor="ctr"/>
                </a:tc>
                <a:tc>
                  <a:txBody>
                    <a:bodyPr/>
                    <a:lstStyle/>
                    <a:p>
                      <a:pPr indent="0" lvl="0" marL="0" rtl="0" algn="l">
                        <a:spcBef>
                          <a:spcPts val="0"/>
                        </a:spcBef>
                        <a:spcAft>
                          <a:spcPts val="0"/>
                        </a:spcAft>
                        <a:buNone/>
                      </a:pPr>
                      <a:r>
                        <a:rPr lang="en-ZA">
                          <a:latin typeface="Calibri"/>
                          <a:ea typeface="Calibri"/>
                          <a:cs typeface="Calibri"/>
                          <a:sym typeface="Calibri"/>
                        </a:rPr>
                        <a:t>Partially anonymised data or data with agreement to publish personal details, and where owner wishes to track usage</a:t>
                      </a:r>
                      <a:endParaRPr>
                        <a:latin typeface="Calibri"/>
                        <a:ea typeface="Calibri"/>
                        <a:cs typeface="Calibri"/>
                        <a:sym typeface="Calibri"/>
                      </a:endParaRPr>
                    </a:p>
                  </a:txBody>
                  <a:tcPr marT="91425" marB="91425" marR="91425" marL="91425" anchor="ctr"/>
                </a:tc>
                <a:tc>
                  <a:txBody>
                    <a:bodyPr/>
                    <a:lstStyle/>
                    <a:p>
                      <a:pPr indent="0" lvl="0" marL="0" rtl="0" algn="l">
                        <a:spcBef>
                          <a:spcPts val="0"/>
                        </a:spcBef>
                        <a:spcAft>
                          <a:spcPts val="0"/>
                        </a:spcAft>
                        <a:buNone/>
                      </a:pPr>
                      <a:r>
                        <a:rPr lang="en-ZA">
                          <a:latin typeface="Calibri"/>
                          <a:ea typeface="Calibri"/>
                          <a:cs typeface="Calibri"/>
                          <a:sym typeface="Calibri"/>
                        </a:rPr>
                        <a:t>Too detailed, confidential or sensitive to be downloaded</a:t>
                      </a:r>
                      <a:endParaRPr>
                        <a:latin typeface="Calibri"/>
                        <a:ea typeface="Calibri"/>
                        <a:cs typeface="Calibri"/>
                        <a:sym typeface="Calibri"/>
                      </a:endParaRPr>
                    </a:p>
                  </a:txBody>
                  <a:tcPr marT="91425" marB="91425" marR="91425" marL="91425" anchor="ctr"/>
                </a:tc>
              </a:tr>
              <a:tr h="1298200">
                <a:tc>
                  <a:txBody>
                    <a:bodyPr/>
                    <a:lstStyle/>
                    <a:p>
                      <a:pPr indent="0" lvl="0" marL="0" rtl="0" algn="ctr">
                        <a:spcBef>
                          <a:spcPts val="0"/>
                        </a:spcBef>
                        <a:spcAft>
                          <a:spcPts val="0"/>
                        </a:spcAft>
                        <a:buNone/>
                      </a:pPr>
                      <a:r>
                        <a:rPr b="1" lang="en-ZA">
                          <a:latin typeface="Calibri"/>
                          <a:ea typeface="Calibri"/>
                          <a:cs typeface="Calibri"/>
                          <a:sym typeface="Calibri"/>
                        </a:rPr>
                        <a:t>Level of access</a:t>
                      </a:r>
                      <a:endParaRPr b="1">
                        <a:latin typeface="Calibri"/>
                        <a:ea typeface="Calibri"/>
                        <a:cs typeface="Calibri"/>
                        <a:sym typeface="Calibri"/>
                      </a:endParaRPr>
                    </a:p>
                  </a:txBody>
                  <a:tcPr marT="91425" marB="91425" marR="91425" marL="91425" anchor="ctr"/>
                </a:tc>
                <a:tc>
                  <a:txBody>
                    <a:bodyPr/>
                    <a:lstStyle/>
                    <a:p>
                      <a:pPr indent="0" lvl="0" marL="0" rtl="0" algn="l">
                        <a:spcBef>
                          <a:spcPts val="0"/>
                        </a:spcBef>
                        <a:spcAft>
                          <a:spcPts val="0"/>
                        </a:spcAft>
                        <a:buNone/>
                      </a:pPr>
                      <a:r>
                        <a:rPr lang="en-ZA">
                          <a:solidFill>
                            <a:srgbClr val="FF0000"/>
                          </a:solidFill>
                          <a:latin typeface="Calibri"/>
                          <a:ea typeface="Calibri"/>
                          <a:cs typeface="Calibri"/>
                          <a:sym typeface="Calibri"/>
                        </a:rPr>
                        <a:t>Accessible without user registration </a:t>
                      </a:r>
                      <a:endParaRPr>
                        <a:solidFill>
                          <a:srgbClr val="FF0000"/>
                        </a:solidFill>
                        <a:latin typeface="Calibri"/>
                        <a:ea typeface="Calibri"/>
                        <a:cs typeface="Calibri"/>
                        <a:sym typeface="Calibri"/>
                      </a:endParaRPr>
                    </a:p>
                  </a:txBody>
                  <a:tcPr marT="91425" marB="91425" marR="91425" marL="91425" anchor="ctr"/>
                </a:tc>
                <a:tc>
                  <a:txBody>
                    <a:bodyPr/>
                    <a:lstStyle/>
                    <a:p>
                      <a:pPr indent="0" lvl="0" marL="0" rtl="0" algn="l">
                        <a:spcBef>
                          <a:spcPts val="0"/>
                        </a:spcBef>
                        <a:spcAft>
                          <a:spcPts val="0"/>
                        </a:spcAft>
                        <a:buNone/>
                      </a:pPr>
                      <a:r>
                        <a:rPr lang="en-ZA">
                          <a:latin typeface="Calibri"/>
                          <a:ea typeface="Calibri"/>
                          <a:cs typeface="Calibri"/>
                          <a:sym typeface="Calibri"/>
                        </a:rPr>
                        <a:t>Accessible to authenticated users</a:t>
                      </a:r>
                      <a:endParaRPr>
                        <a:latin typeface="Calibri"/>
                        <a:ea typeface="Calibri"/>
                        <a:cs typeface="Calibri"/>
                        <a:sym typeface="Calibri"/>
                      </a:endParaRPr>
                    </a:p>
                  </a:txBody>
                  <a:tcPr marT="91425" marB="91425" marR="91425" marL="91425" anchor="ctr"/>
                </a:tc>
                <a:tc>
                  <a:txBody>
                    <a:bodyPr/>
                    <a:lstStyle/>
                    <a:p>
                      <a:pPr indent="0" lvl="0" marL="0" rtl="0" algn="l">
                        <a:spcBef>
                          <a:spcPts val="0"/>
                        </a:spcBef>
                        <a:spcAft>
                          <a:spcPts val="0"/>
                        </a:spcAft>
                        <a:buNone/>
                      </a:pPr>
                      <a:r>
                        <a:rPr lang="en-ZA">
                          <a:latin typeface="Calibri"/>
                          <a:ea typeface="Calibri"/>
                          <a:cs typeface="Calibri"/>
                          <a:sym typeface="Calibri"/>
                        </a:rPr>
                        <a:t>Accessible to authenticated users, using secure remote access or secure onsite room</a:t>
                      </a:r>
                      <a:endParaRPr>
                        <a:latin typeface="Calibri"/>
                        <a:ea typeface="Calibri"/>
                        <a:cs typeface="Calibri"/>
                        <a:sym typeface="Calibri"/>
                      </a:endParaRPr>
                    </a:p>
                  </a:txBody>
                  <a:tcPr marT="91425" marB="91425" marR="91425" marL="91425" anchor="ctr"/>
                </a:tc>
              </a:tr>
              <a:tr h="1628450">
                <a:tc>
                  <a:txBody>
                    <a:bodyPr/>
                    <a:lstStyle/>
                    <a:p>
                      <a:pPr indent="0" lvl="0" marL="0" rtl="0" algn="ctr">
                        <a:spcBef>
                          <a:spcPts val="0"/>
                        </a:spcBef>
                        <a:spcAft>
                          <a:spcPts val="0"/>
                        </a:spcAft>
                        <a:buNone/>
                      </a:pPr>
                      <a:r>
                        <a:rPr b="1" lang="en-ZA">
                          <a:latin typeface="Calibri"/>
                          <a:ea typeface="Calibri"/>
                          <a:cs typeface="Calibri"/>
                          <a:sym typeface="Calibri"/>
                        </a:rPr>
                        <a:t>Legal conditions</a:t>
                      </a:r>
                      <a:endParaRPr b="1">
                        <a:latin typeface="Calibri"/>
                        <a:ea typeface="Calibri"/>
                        <a:cs typeface="Calibri"/>
                        <a:sym typeface="Calibri"/>
                      </a:endParaRPr>
                    </a:p>
                  </a:txBody>
                  <a:tcPr marT="91425" marB="91425" marR="91425" marL="91425" anchor="ctr"/>
                </a:tc>
                <a:tc>
                  <a:txBody>
                    <a:bodyPr/>
                    <a:lstStyle/>
                    <a:p>
                      <a:pPr indent="0" lvl="0" marL="0" rtl="0" algn="l">
                        <a:spcBef>
                          <a:spcPts val="0"/>
                        </a:spcBef>
                        <a:spcAft>
                          <a:spcPts val="0"/>
                        </a:spcAft>
                        <a:buNone/>
                      </a:pPr>
                      <a:r>
                        <a:rPr lang="en-ZA">
                          <a:solidFill>
                            <a:srgbClr val="FF0000"/>
                          </a:solidFill>
                          <a:latin typeface="Calibri"/>
                          <a:ea typeface="Calibri"/>
                          <a:cs typeface="Calibri"/>
                          <a:sym typeface="Calibri"/>
                        </a:rPr>
                        <a:t>Under open licence, either Open Government Licence (OGL) for Crown Copyright data or Creative Commons for other data</a:t>
                      </a:r>
                      <a:endParaRPr>
                        <a:solidFill>
                          <a:srgbClr val="FF0000"/>
                        </a:solidFill>
                        <a:latin typeface="Calibri"/>
                        <a:ea typeface="Calibri"/>
                        <a:cs typeface="Calibri"/>
                        <a:sym typeface="Calibri"/>
                      </a:endParaRPr>
                    </a:p>
                  </a:txBody>
                  <a:tcPr marT="91425" marB="91425" marR="91425" marL="91425" anchor="ctr"/>
                </a:tc>
                <a:tc>
                  <a:txBody>
                    <a:bodyPr/>
                    <a:lstStyle/>
                    <a:p>
                      <a:pPr indent="0" lvl="0" marL="0" rtl="0" algn="l">
                        <a:spcBef>
                          <a:spcPts val="0"/>
                        </a:spcBef>
                        <a:spcAft>
                          <a:spcPts val="0"/>
                        </a:spcAft>
                        <a:buNone/>
                      </a:pPr>
                      <a:r>
                        <a:rPr lang="en-ZA">
                          <a:latin typeface="Calibri"/>
                          <a:ea typeface="Calibri"/>
                          <a:cs typeface="Calibri"/>
                          <a:sym typeface="Calibri"/>
                        </a:rPr>
                        <a:t>Requiring an End User Licence and, where appropriate, special conditions agreed to, or data owner approval</a:t>
                      </a:r>
                      <a:endParaRPr>
                        <a:latin typeface="Calibri"/>
                        <a:ea typeface="Calibri"/>
                        <a:cs typeface="Calibri"/>
                        <a:sym typeface="Calibri"/>
                      </a:endParaRPr>
                    </a:p>
                  </a:txBody>
                  <a:tcPr marT="91425" marB="91425" marR="91425" marL="91425" anchor="ctr"/>
                </a:tc>
                <a:tc>
                  <a:txBody>
                    <a:bodyPr/>
                    <a:lstStyle/>
                    <a:p>
                      <a:pPr indent="0" lvl="0" marL="0" rtl="0" algn="l">
                        <a:spcBef>
                          <a:spcPts val="0"/>
                        </a:spcBef>
                        <a:spcAft>
                          <a:spcPts val="0"/>
                        </a:spcAft>
                        <a:buNone/>
                      </a:pPr>
                      <a:r>
                        <a:rPr lang="en-ZA">
                          <a:latin typeface="Calibri"/>
                          <a:ea typeface="Calibri"/>
                          <a:cs typeface="Calibri"/>
                          <a:sym typeface="Calibri"/>
                        </a:rPr>
                        <a:t>Requires user accreditation and registration through training and approval by a data access committee</a:t>
                      </a:r>
                      <a:endParaRPr>
                        <a:latin typeface="Calibri"/>
                        <a:ea typeface="Calibri"/>
                        <a:cs typeface="Calibri"/>
                        <a:sym typeface="Calibri"/>
                      </a:endParaRPr>
                    </a:p>
                  </a:txBody>
                  <a:tcPr marT="91425" marB="91425" marR="91425" marL="91425" anchor="ctr"/>
                </a:tc>
              </a:tr>
            </a:tbl>
          </a:graphicData>
        </a:graphic>
      </p:graphicFrame>
      <p:sp>
        <p:nvSpPr>
          <p:cNvPr id="840" name="Google Shape;840;p92"/>
          <p:cNvSpPr txBox="1"/>
          <p:nvPr/>
        </p:nvSpPr>
        <p:spPr>
          <a:xfrm>
            <a:off x="0" y="5637075"/>
            <a:ext cx="9144000" cy="2892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900"/>
              <a:buFont typeface="Arial"/>
              <a:buNone/>
            </a:pPr>
            <a:r>
              <a:rPr i="0" lang="en-ZA" sz="800" u="none" cap="none" strike="noStrike">
                <a:solidFill>
                  <a:srgbClr val="000000"/>
                </a:solidFill>
                <a:latin typeface="Calibri"/>
                <a:ea typeface="Calibri"/>
                <a:cs typeface="Calibri"/>
                <a:sym typeface="Calibri"/>
              </a:rPr>
              <a:t>Source: </a:t>
            </a:r>
            <a:r>
              <a:rPr lang="en-ZA" sz="800">
                <a:solidFill>
                  <a:schemeClr val="dk1"/>
                </a:solidFill>
                <a:latin typeface="Calibri"/>
                <a:ea typeface="Calibri"/>
                <a:cs typeface="Calibri"/>
                <a:sym typeface="Calibri"/>
              </a:rPr>
              <a:t>UK Data Service: </a:t>
            </a:r>
            <a:r>
              <a:rPr i="1" lang="en-ZA" sz="800">
                <a:solidFill>
                  <a:schemeClr val="dk1"/>
                </a:solidFill>
                <a:latin typeface="Calibri"/>
                <a:ea typeface="Calibri"/>
                <a:cs typeface="Calibri"/>
                <a:sym typeface="Calibri"/>
              </a:rPr>
              <a:t>What you need to know to deliver a data set</a:t>
            </a:r>
            <a:r>
              <a:rPr lang="en-ZA" sz="800">
                <a:solidFill>
                  <a:schemeClr val="dk1"/>
                </a:solidFill>
                <a:latin typeface="Calibri"/>
                <a:ea typeface="Calibri"/>
                <a:cs typeface="Calibri"/>
                <a:sym typeface="Calibri"/>
              </a:rPr>
              <a:t>. </a:t>
            </a:r>
            <a:r>
              <a:rPr lang="en-ZA" sz="800">
                <a:latin typeface="Calibri"/>
                <a:ea typeface="Calibri"/>
                <a:cs typeface="Calibri"/>
                <a:sym typeface="Calibri"/>
              </a:rPr>
              <a:t>Available:</a:t>
            </a:r>
            <a:r>
              <a:rPr lang="en-ZA" sz="800" u="sng">
                <a:solidFill>
                  <a:schemeClr val="hlink"/>
                </a:solidFill>
                <a:latin typeface="Calibri"/>
                <a:ea typeface="Calibri"/>
                <a:cs typeface="Calibri"/>
                <a:sym typeface="Calibri"/>
                <a:hlinkClick r:id="rId3"/>
              </a:rPr>
              <a:t>http://ukdataservice.ac.uk/deposit-data/how-to/regular-depositors/negotiate</a:t>
            </a:r>
            <a:endParaRPr sz="800">
              <a:latin typeface="Calibri"/>
              <a:ea typeface="Calibri"/>
              <a:cs typeface="Calibri"/>
              <a:sym typeface="Calibri"/>
            </a:endParaRPr>
          </a:p>
        </p:txBody>
      </p:sp>
      <p:sp>
        <p:nvSpPr>
          <p:cNvPr id="841" name="Google Shape;841;p92"/>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pic>
        <p:nvPicPr>
          <p:cNvPr id="842" name="Google Shape;842;p92">
            <a:hlinkClick r:id="rId4"/>
          </p:cNvPr>
          <p:cNvPicPr preferRelativeResize="0"/>
          <p:nvPr/>
        </p:nvPicPr>
        <p:blipFill>
          <a:blip r:embed="rId5">
            <a:alphaModFix amt="75000"/>
          </a:blip>
          <a:stretch>
            <a:fillRect/>
          </a:stretch>
        </p:blipFill>
        <p:spPr>
          <a:xfrm>
            <a:off x="7954792" y="0"/>
            <a:ext cx="1189209" cy="430800"/>
          </a:xfrm>
          <a:prstGeom prst="rect">
            <a:avLst/>
          </a:prstGeom>
          <a:noFill/>
          <a:ln>
            <a:noFill/>
          </a:ln>
        </p:spPr>
      </p:pic>
      <p:sp>
        <p:nvSpPr>
          <p:cNvPr id="843" name="Google Shape;843;p92"/>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lang="en-ZA" sz="2200">
                <a:solidFill>
                  <a:schemeClr val="dk1"/>
                </a:solidFill>
                <a:latin typeface="Calibri"/>
                <a:ea typeface="Calibri"/>
                <a:cs typeface="Calibri"/>
                <a:sym typeface="Calibri"/>
              </a:rPr>
              <a:t>Limits of openness</a:t>
            </a:r>
            <a:endParaRPr sz="2200">
              <a:solidFill>
                <a:schemeClr val="dk1"/>
              </a:solidFill>
              <a:latin typeface="Calibri"/>
              <a:ea typeface="Calibri"/>
              <a:cs typeface="Calibri"/>
              <a:sym typeface="Calibri"/>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47" name="Shape 847"/>
        <p:cNvGrpSpPr/>
        <p:nvPr/>
      </p:nvGrpSpPr>
      <p:grpSpPr>
        <a:xfrm>
          <a:off x="0" y="0"/>
          <a:ext cx="0" cy="0"/>
          <a:chOff x="0" y="0"/>
          <a:chExt cx="0" cy="0"/>
        </a:xfrm>
      </p:grpSpPr>
      <p:pic>
        <p:nvPicPr>
          <p:cNvPr id="848" name="Google Shape;848;p93"/>
          <p:cNvPicPr preferRelativeResize="0"/>
          <p:nvPr/>
        </p:nvPicPr>
        <p:blipFill>
          <a:blip r:embed="rId3">
            <a:alphaModFix/>
          </a:blip>
          <a:stretch>
            <a:fillRect/>
          </a:stretch>
        </p:blipFill>
        <p:spPr>
          <a:xfrm>
            <a:off x="740064" y="652675"/>
            <a:ext cx="7607588" cy="4963400"/>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sp>
        <p:nvSpPr>
          <p:cNvPr id="849" name="Google Shape;849;p93"/>
          <p:cNvSpPr txBox="1"/>
          <p:nvPr/>
        </p:nvSpPr>
        <p:spPr>
          <a:xfrm>
            <a:off x="3425" y="5616076"/>
            <a:ext cx="9144000" cy="3414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900"/>
              <a:buFont typeface="Arial"/>
              <a:buNone/>
            </a:pPr>
            <a:r>
              <a:rPr i="0" lang="en-ZA" sz="800" u="none" cap="none" strike="noStrike">
                <a:solidFill>
                  <a:srgbClr val="000000"/>
                </a:solidFill>
                <a:latin typeface="Calibri"/>
                <a:ea typeface="Calibri"/>
                <a:cs typeface="Calibri"/>
                <a:sym typeface="Calibri"/>
              </a:rPr>
              <a:t>Source: Foster Open Science: </a:t>
            </a:r>
            <a:r>
              <a:rPr lang="en-ZA" sz="800">
                <a:latin typeface="Calibri"/>
                <a:ea typeface="Calibri"/>
                <a:cs typeface="Calibri"/>
                <a:sym typeface="Calibri"/>
              </a:rPr>
              <a:t>What is Open Science? Figure 1. Promoting openness at different stages of the research process </a:t>
            </a:r>
            <a:endParaRPr sz="800">
              <a:latin typeface="Calibri"/>
              <a:ea typeface="Calibri"/>
              <a:cs typeface="Calibri"/>
              <a:sym typeface="Calibri"/>
            </a:endParaRPr>
          </a:p>
        </p:txBody>
      </p:sp>
      <p:sp>
        <p:nvSpPr>
          <p:cNvPr id="850" name="Google Shape;850;p93"/>
          <p:cNvSpPr/>
          <p:nvPr/>
        </p:nvSpPr>
        <p:spPr>
          <a:xfrm>
            <a:off x="1191275" y="802775"/>
            <a:ext cx="2123700" cy="974700"/>
          </a:xfrm>
          <a:prstGeom prst="ellipse">
            <a:avLst/>
          </a:pr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1" name="Google Shape;851;p93"/>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pic>
        <p:nvPicPr>
          <p:cNvPr id="852" name="Google Shape;852;p93">
            <a:hlinkClick r:id="rId4"/>
          </p:cNvPr>
          <p:cNvPicPr preferRelativeResize="0"/>
          <p:nvPr/>
        </p:nvPicPr>
        <p:blipFill>
          <a:blip r:embed="rId5">
            <a:alphaModFix amt="75000"/>
          </a:blip>
          <a:stretch>
            <a:fillRect/>
          </a:stretch>
        </p:blipFill>
        <p:spPr>
          <a:xfrm>
            <a:off x="7954792" y="0"/>
            <a:ext cx="1189209" cy="430800"/>
          </a:xfrm>
          <a:prstGeom prst="rect">
            <a:avLst/>
          </a:prstGeom>
          <a:noFill/>
          <a:ln>
            <a:noFill/>
          </a:ln>
        </p:spPr>
      </p:pic>
      <p:sp>
        <p:nvSpPr>
          <p:cNvPr id="853" name="Google Shape;853;p93"/>
          <p:cNvSpPr/>
          <p:nvPr/>
        </p:nvSpPr>
        <p:spPr>
          <a:xfrm>
            <a:off x="508950" y="2740100"/>
            <a:ext cx="2443800" cy="1105200"/>
          </a:xfrm>
          <a:prstGeom prst="ellipse">
            <a:avLst/>
          </a:pr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4" name="Google Shape;854;p93"/>
          <p:cNvSpPr/>
          <p:nvPr/>
        </p:nvSpPr>
        <p:spPr>
          <a:xfrm>
            <a:off x="5903850" y="4339675"/>
            <a:ext cx="2443800" cy="591900"/>
          </a:xfrm>
          <a:prstGeom prst="ellipse">
            <a:avLst/>
          </a:pr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5" name="Google Shape;855;p93"/>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lang="en-ZA" sz="2200">
                <a:solidFill>
                  <a:schemeClr val="dk1"/>
                </a:solidFill>
                <a:latin typeface="Calibri"/>
                <a:ea typeface="Calibri"/>
                <a:cs typeface="Calibri"/>
                <a:sym typeface="Calibri"/>
              </a:rPr>
              <a:t>Open Science / Open Scholarship</a:t>
            </a:r>
            <a:endParaRPr sz="2200">
              <a:solidFill>
                <a:schemeClr val="dk1"/>
              </a:solidFill>
              <a:latin typeface="Calibri"/>
              <a:ea typeface="Calibri"/>
              <a:cs typeface="Calibri"/>
              <a:sym typeface="Calibri"/>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59" name="Shape 859"/>
        <p:cNvGrpSpPr/>
        <p:nvPr/>
      </p:nvGrpSpPr>
      <p:grpSpPr>
        <a:xfrm>
          <a:off x="0" y="0"/>
          <a:ext cx="0" cy="0"/>
          <a:chOff x="0" y="0"/>
          <a:chExt cx="0" cy="0"/>
        </a:xfrm>
      </p:grpSpPr>
      <p:sp>
        <p:nvSpPr>
          <p:cNvPr id="860" name="Google Shape;860;p94"/>
          <p:cNvSpPr txBox="1"/>
          <p:nvPr/>
        </p:nvSpPr>
        <p:spPr>
          <a:xfrm>
            <a:off x="272550" y="847725"/>
            <a:ext cx="7731000" cy="4768500"/>
          </a:xfrm>
          <a:prstGeom prst="rect">
            <a:avLst/>
          </a:prstGeom>
          <a:noFill/>
          <a:ln>
            <a:noFill/>
          </a:ln>
        </p:spPr>
        <p:txBody>
          <a:bodyPr anchorCtr="0" anchor="ctr" bIns="45700" lIns="91425" spcFirstLastPara="1" rIns="91425" wrap="square" tIns="45700">
            <a:noAutofit/>
          </a:bodyPr>
          <a:lstStyle/>
          <a:p>
            <a:pPr indent="0" lvl="0" marL="0" rtl="0" algn="l">
              <a:lnSpc>
                <a:spcPct val="115000"/>
              </a:lnSpc>
              <a:spcBef>
                <a:spcPts val="0"/>
              </a:spcBef>
              <a:spcAft>
                <a:spcPts val="0"/>
              </a:spcAft>
              <a:buNone/>
            </a:pPr>
            <a:r>
              <a:t/>
            </a:r>
            <a:endParaRPr sz="1200">
              <a:latin typeface="Calibri"/>
              <a:ea typeface="Calibri"/>
              <a:cs typeface="Calibri"/>
              <a:sym typeface="Calibri"/>
            </a:endParaRPr>
          </a:p>
          <a:p>
            <a:pPr indent="-311150" lvl="0" marL="342900" rtl="0" algn="l">
              <a:lnSpc>
                <a:spcPct val="115000"/>
              </a:lnSpc>
              <a:spcBef>
                <a:spcPts val="0"/>
              </a:spcBef>
              <a:spcAft>
                <a:spcPts val="0"/>
              </a:spcAft>
              <a:buClr>
                <a:srgbClr val="000000"/>
              </a:buClr>
              <a:buSzPts val="1200"/>
              <a:buFont typeface="Calibri"/>
              <a:buChar char="•"/>
            </a:pPr>
            <a:r>
              <a:rPr lang="en-ZA" sz="1200" u="sng">
                <a:solidFill>
                  <a:srgbClr val="0000FF"/>
                </a:solidFill>
                <a:latin typeface="Calibri"/>
                <a:ea typeface="Calibri"/>
                <a:cs typeface="Calibri"/>
                <a:sym typeface="Calibri"/>
                <a:hlinkClick r:id="rId3"/>
              </a:rPr>
              <a:t>BioLINCC</a:t>
            </a:r>
            <a:r>
              <a:rPr lang="en-ZA" sz="1200">
                <a:latin typeface="Calibri"/>
                <a:ea typeface="Calibri"/>
                <a:cs typeface="Calibri"/>
                <a:sym typeface="Calibri"/>
              </a:rPr>
              <a:t> – Clinical specimen database.</a:t>
            </a:r>
            <a:endParaRPr sz="1200">
              <a:latin typeface="Calibri"/>
              <a:ea typeface="Calibri"/>
              <a:cs typeface="Calibri"/>
              <a:sym typeface="Calibri"/>
            </a:endParaRPr>
          </a:p>
          <a:p>
            <a:pPr indent="-311150" lvl="0" marL="342900" rtl="0" algn="l">
              <a:lnSpc>
                <a:spcPct val="115000"/>
              </a:lnSpc>
              <a:spcBef>
                <a:spcPts val="0"/>
              </a:spcBef>
              <a:spcAft>
                <a:spcPts val="0"/>
              </a:spcAft>
              <a:buClr>
                <a:srgbClr val="000000"/>
              </a:buClr>
              <a:buSzPts val="1200"/>
              <a:buFont typeface="Calibri"/>
              <a:buChar char="•"/>
            </a:pPr>
            <a:r>
              <a:rPr lang="en-ZA" sz="1200" u="sng">
                <a:solidFill>
                  <a:srgbClr val="0000FF"/>
                </a:solidFill>
                <a:latin typeface="Calibri"/>
                <a:ea typeface="Calibri"/>
                <a:cs typeface="Calibri"/>
                <a:sym typeface="Calibri"/>
                <a:hlinkClick r:id="rId4"/>
              </a:rPr>
              <a:t>Dataverse</a:t>
            </a:r>
            <a:r>
              <a:rPr lang="en-ZA" sz="1200">
                <a:latin typeface="Calibri"/>
                <a:ea typeface="Calibri"/>
                <a:cs typeface="Calibri"/>
                <a:sym typeface="Calibri"/>
              </a:rPr>
              <a:t> – Widely used open source repository system; Example: </a:t>
            </a:r>
            <a:r>
              <a:rPr lang="en-ZA" sz="1200" u="sng">
                <a:latin typeface="Calibri"/>
                <a:ea typeface="Calibri"/>
                <a:cs typeface="Calibri"/>
                <a:sym typeface="Calibri"/>
                <a:hlinkClick r:id="rId5"/>
              </a:rPr>
              <a:t>HARVARD Dataverse</a:t>
            </a:r>
            <a:endParaRPr sz="1200">
              <a:latin typeface="Calibri"/>
              <a:ea typeface="Calibri"/>
              <a:cs typeface="Calibri"/>
              <a:sym typeface="Calibri"/>
            </a:endParaRPr>
          </a:p>
          <a:p>
            <a:pPr indent="-311150" lvl="0" marL="342900" rtl="0" algn="l">
              <a:lnSpc>
                <a:spcPct val="115000"/>
              </a:lnSpc>
              <a:spcBef>
                <a:spcPts val="0"/>
              </a:spcBef>
              <a:spcAft>
                <a:spcPts val="0"/>
              </a:spcAft>
              <a:buClr>
                <a:srgbClr val="000000"/>
              </a:buClr>
              <a:buSzPts val="1200"/>
              <a:buFont typeface="Calibri"/>
              <a:buChar char="•"/>
            </a:pPr>
            <a:r>
              <a:rPr lang="en-ZA" sz="1200" u="sng">
                <a:solidFill>
                  <a:srgbClr val="0000FF"/>
                </a:solidFill>
                <a:latin typeface="Calibri"/>
                <a:ea typeface="Calibri"/>
                <a:cs typeface="Calibri"/>
                <a:sym typeface="Calibri"/>
                <a:hlinkClick r:id="rId6"/>
              </a:rPr>
              <a:t>dataMED</a:t>
            </a:r>
            <a:r>
              <a:rPr lang="en-ZA" sz="1200">
                <a:latin typeface="Calibri"/>
                <a:ea typeface="Calibri"/>
                <a:cs typeface="Calibri"/>
                <a:sym typeface="Calibri"/>
              </a:rPr>
              <a:t> – prototype biomedical data search engine to discover data sets across data repositories or aggregators.</a:t>
            </a:r>
            <a:endParaRPr sz="1200">
              <a:latin typeface="Calibri"/>
              <a:ea typeface="Calibri"/>
              <a:cs typeface="Calibri"/>
              <a:sym typeface="Calibri"/>
            </a:endParaRPr>
          </a:p>
          <a:p>
            <a:pPr indent="-311150" lvl="0" marL="342900" rtl="0" algn="l">
              <a:lnSpc>
                <a:spcPct val="115000"/>
              </a:lnSpc>
              <a:spcBef>
                <a:spcPts val="0"/>
              </a:spcBef>
              <a:spcAft>
                <a:spcPts val="0"/>
              </a:spcAft>
              <a:buClr>
                <a:srgbClr val="000000"/>
              </a:buClr>
              <a:buSzPts val="1200"/>
              <a:buFont typeface="Calibri"/>
              <a:buChar char="•"/>
            </a:pPr>
            <a:r>
              <a:rPr lang="en-ZA" sz="1200" u="sng">
                <a:solidFill>
                  <a:srgbClr val="0000FF"/>
                </a:solidFill>
                <a:latin typeface="Calibri"/>
                <a:ea typeface="Calibri"/>
                <a:cs typeface="Calibri"/>
                <a:sym typeface="Calibri"/>
                <a:hlinkClick r:id="rId7"/>
              </a:rPr>
              <a:t>Code Ocean</a:t>
            </a:r>
            <a:r>
              <a:rPr lang="en-ZA" sz="1200">
                <a:latin typeface="Calibri"/>
                <a:ea typeface="Calibri"/>
                <a:cs typeface="Calibri"/>
                <a:sym typeface="Calibri"/>
              </a:rPr>
              <a:t> – Cloud-based computational platform which provides a way to share, discover and run published code.</a:t>
            </a:r>
            <a:endParaRPr sz="1200">
              <a:latin typeface="Calibri"/>
              <a:ea typeface="Calibri"/>
              <a:cs typeface="Calibri"/>
              <a:sym typeface="Calibri"/>
            </a:endParaRPr>
          </a:p>
          <a:p>
            <a:pPr indent="-311150" lvl="0" marL="342900" rtl="0" algn="l">
              <a:lnSpc>
                <a:spcPct val="115000"/>
              </a:lnSpc>
              <a:spcBef>
                <a:spcPts val="0"/>
              </a:spcBef>
              <a:spcAft>
                <a:spcPts val="0"/>
              </a:spcAft>
              <a:buClr>
                <a:srgbClr val="000000"/>
              </a:buClr>
              <a:buSzPts val="1200"/>
              <a:buFont typeface="Calibri"/>
              <a:buChar char="•"/>
            </a:pPr>
            <a:r>
              <a:rPr lang="en-ZA" sz="1200" u="sng">
                <a:solidFill>
                  <a:srgbClr val="0000FF"/>
                </a:solidFill>
                <a:latin typeface="Calibri"/>
                <a:ea typeface="Calibri"/>
                <a:cs typeface="Calibri"/>
                <a:sym typeface="Calibri"/>
                <a:hlinkClick r:id="rId8"/>
              </a:rPr>
              <a:t>ContentMine</a:t>
            </a:r>
            <a:r>
              <a:rPr lang="en-ZA" sz="1200">
                <a:latin typeface="Calibri"/>
                <a:ea typeface="Calibri"/>
                <a:cs typeface="Calibri"/>
                <a:sym typeface="Calibri"/>
              </a:rPr>
              <a:t> – Uses machines to liberate 100,000,000 facts from the scientific literature.</a:t>
            </a:r>
            <a:endParaRPr sz="1200">
              <a:latin typeface="Calibri"/>
              <a:ea typeface="Calibri"/>
              <a:cs typeface="Calibri"/>
              <a:sym typeface="Calibri"/>
            </a:endParaRPr>
          </a:p>
          <a:p>
            <a:pPr indent="-311150" lvl="0" marL="342900" rtl="0" algn="l">
              <a:lnSpc>
                <a:spcPct val="115000"/>
              </a:lnSpc>
              <a:spcBef>
                <a:spcPts val="0"/>
              </a:spcBef>
              <a:spcAft>
                <a:spcPts val="0"/>
              </a:spcAft>
              <a:buClr>
                <a:srgbClr val="000000"/>
              </a:buClr>
              <a:buSzPts val="1200"/>
              <a:buFont typeface="Calibri"/>
              <a:buChar char="•"/>
            </a:pPr>
            <a:r>
              <a:rPr lang="en-ZA" sz="1200" u="sng">
                <a:solidFill>
                  <a:srgbClr val="0000FF"/>
                </a:solidFill>
                <a:latin typeface="Calibri"/>
                <a:ea typeface="Calibri"/>
                <a:cs typeface="Calibri"/>
                <a:sym typeface="Calibri"/>
                <a:hlinkClick r:id="rId9"/>
              </a:rPr>
              <a:t>DataBank</a:t>
            </a:r>
            <a:r>
              <a:rPr lang="en-ZA" sz="1200">
                <a:latin typeface="Calibri"/>
                <a:ea typeface="Calibri"/>
                <a:cs typeface="Calibri"/>
                <a:sym typeface="Calibri"/>
              </a:rPr>
              <a:t> – Analysis and visualisation tool that contains collections of time series data on a variety of topics.</a:t>
            </a:r>
            <a:endParaRPr sz="1200">
              <a:latin typeface="Calibri"/>
              <a:ea typeface="Calibri"/>
              <a:cs typeface="Calibri"/>
              <a:sym typeface="Calibri"/>
            </a:endParaRPr>
          </a:p>
          <a:p>
            <a:pPr indent="-311150" lvl="0" marL="342900" rtl="0" algn="l">
              <a:lnSpc>
                <a:spcPct val="115000"/>
              </a:lnSpc>
              <a:spcBef>
                <a:spcPts val="0"/>
              </a:spcBef>
              <a:spcAft>
                <a:spcPts val="0"/>
              </a:spcAft>
              <a:buClr>
                <a:srgbClr val="000000"/>
              </a:buClr>
              <a:buSzPts val="1200"/>
              <a:buFont typeface="Calibri"/>
              <a:buChar char="•"/>
            </a:pPr>
            <a:r>
              <a:rPr lang="en-ZA" sz="1200" u="sng">
                <a:solidFill>
                  <a:srgbClr val="0000FF"/>
                </a:solidFill>
                <a:highlight>
                  <a:srgbClr val="FFFF00"/>
                </a:highlight>
                <a:latin typeface="Calibri"/>
                <a:ea typeface="Calibri"/>
                <a:cs typeface="Calibri"/>
                <a:sym typeface="Calibri"/>
                <a:hlinkClick r:id="rId10"/>
              </a:rPr>
              <a:t>DataCite</a:t>
            </a:r>
            <a:r>
              <a:rPr lang="en-ZA" sz="1200">
                <a:highlight>
                  <a:srgbClr val="FFFF00"/>
                </a:highlight>
                <a:latin typeface="Calibri"/>
                <a:ea typeface="Calibri"/>
                <a:cs typeface="Calibri"/>
                <a:sym typeface="Calibri"/>
              </a:rPr>
              <a:t> – </a:t>
            </a:r>
            <a:r>
              <a:rPr b="1" lang="en-ZA" sz="1200">
                <a:highlight>
                  <a:srgbClr val="FFFF00"/>
                </a:highlight>
                <a:latin typeface="Calibri"/>
                <a:ea typeface="Calibri"/>
                <a:cs typeface="Calibri"/>
                <a:sym typeface="Calibri"/>
              </a:rPr>
              <a:t>Establish easier access to research data by providing persistent identifiers for data.</a:t>
            </a:r>
            <a:endParaRPr b="1" sz="1200">
              <a:highlight>
                <a:srgbClr val="FFFF00"/>
              </a:highlight>
              <a:latin typeface="Calibri"/>
              <a:ea typeface="Calibri"/>
              <a:cs typeface="Calibri"/>
              <a:sym typeface="Calibri"/>
            </a:endParaRPr>
          </a:p>
          <a:p>
            <a:pPr indent="-311150" lvl="0" marL="342900" rtl="0" algn="l">
              <a:lnSpc>
                <a:spcPct val="115000"/>
              </a:lnSpc>
              <a:spcBef>
                <a:spcPts val="0"/>
              </a:spcBef>
              <a:spcAft>
                <a:spcPts val="0"/>
              </a:spcAft>
              <a:buClr>
                <a:srgbClr val="000000"/>
              </a:buClr>
              <a:buSzPts val="1200"/>
              <a:buFont typeface="Calibri"/>
              <a:buChar char="•"/>
            </a:pPr>
            <a:r>
              <a:rPr lang="en-ZA" sz="1200" u="sng">
                <a:solidFill>
                  <a:srgbClr val="0000FF"/>
                </a:solidFill>
                <a:latin typeface="Calibri"/>
                <a:ea typeface="Calibri"/>
                <a:cs typeface="Calibri"/>
                <a:sym typeface="Calibri"/>
                <a:hlinkClick r:id="rId11"/>
              </a:rPr>
              <a:t>Datahub</a:t>
            </a:r>
            <a:r>
              <a:rPr lang="en-ZA" sz="1200">
                <a:latin typeface="Calibri"/>
                <a:ea typeface="Calibri"/>
                <a:cs typeface="Calibri"/>
                <a:sym typeface="Calibri"/>
              </a:rPr>
              <a:t> – Publish or register datasets, create and manage groups and communities</a:t>
            </a:r>
            <a:endParaRPr sz="1200">
              <a:latin typeface="Calibri"/>
              <a:ea typeface="Calibri"/>
              <a:cs typeface="Calibri"/>
              <a:sym typeface="Calibri"/>
            </a:endParaRPr>
          </a:p>
          <a:p>
            <a:pPr indent="-311150" lvl="0" marL="342900" rtl="0" algn="l">
              <a:lnSpc>
                <a:spcPct val="115000"/>
              </a:lnSpc>
              <a:spcBef>
                <a:spcPts val="0"/>
              </a:spcBef>
              <a:spcAft>
                <a:spcPts val="0"/>
              </a:spcAft>
              <a:buClr>
                <a:srgbClr val="000000"/>
              </a:buClr>
              <a:buSzPts val="1200"/>
              <a:buFont typeface="Calibri"/>
              <a:buChar char="•"/>
            </a:pPr>
            <a:r>
              <a:rPr lang="en-ZA" sz="1200" u="sng">
                <a:solidFill>
                  <a:srgbClr val="0000FF"/>
                </a:solidFill>
                <a:latin typeface="Calibri"/>
                <a:ea typeface="Calibri"/>
                <a:cs typeface="Calibri"/>
                <a:sym typeface="Calibri"/>
                <a:hlinkClick r:id="rId12"/>
              </a:rPr>
              <a:t>Dataverse Network</a:t>
            </a:r>
            <a:r>
              <a:rPr lang="en-ZA" sz="1200">
                <a:latin typeface="Calibri"/>
                <a:ea typeface="Calibri"/>
                <a:cs typeface="Calibri"/>
                <a:sym typeface="Calibri"/>
              </a:rPr>
              <a:t> – Harvard-based tool to share, cite, reuse and archive research data.</a:t>
            </a:r>
            <a:endParaRPr sz="1200">
              <a:latin typeface="Calibri"/>
              <a:ea typeface="Calibri"/>
              <a:cs typeface="Calibri"/>
              <a:sym typeface="Calibri"/>
            </a:endParaRPr>
          </a:p>
          <a:p>
            <a:pPr indent="-311150" lvl="0" marL="342900" rtl="0" algn="l">
              <a:lnSpc>
                <a:spcPct val="115000"/>
              </a:lnSpc>
              <a:spcBef>
                <a:spcPts val="0"/>
              </a:spcBef>
              <a:spcAft>
                <a:spcPts val="0"/>
              </a:spcAft>
              <a:buClr>
                <a:srgbClr val="000000"/>
              </a:buClr>
              <a:buSzPts val="1200"/>
              <a:buFont typeface="Calibri"/>
              <a:buChar char="•"/>
            </a:pPr>
            <a:r>
              <a:rPr lang="en-ZA" sz="1200" u="sng">
                <a:solidFill>
                  <a:srgbClr val="0000FF"/>
                </a:solidFill>
                <a:latin typeface="Calibri"/>
                <a:ea typeface="Calibri"/>
                <a:cs typeface="Calibri"/>
                <a:sym typeface="Calibri"/>
                <a:hlinkClick r:id="rId13"/>
              </a:rPr>
              <a:t>Deveo</a:t>
            </a:r>
            <a:r>
              <a:rPr lang="en-ZA" sz="1200">
                <a:latin typeface="Calibri"/>
                <a:ea typeface="Calibri"/>
                <a:cs typeface="Calibri"/>
                <a:sym typeface="Calibri"/>
              </a:rPr>
              <a:t> – Free, private Git, Mercurial, and SVN repository management platform.</a:t>
            </a:r>
            <a:endParaRPr sz="1200">
              <a:latin typeface="Calibri"/>
              <a:ea typeface="Calibri"/>
              <a:cs typeface="Calibri"/>
              <a:sym typeface="Calibri"/>
            </a:endParaRPr>
          </a:p>
          <a:p>
            <a:pPr indent="-311150" lvl="0" marL="342900" rtl="0" algn="l">
              <a:lnSpc>
                <a:spcPct val="115000"/>
              </a:lnSpc>
              <a:spcBef>
                <a:spcPts val="0"/>
              </a:spcBef>
              <a:spcAft>
                <a:spcPts val="0"/>
              </a:spcAft>
              <a:buClr>
                <a:srgbClr val="000000"/>
              </a:buClr>
              <a:buSzPts val="1200"/>
              <a:buFont typeface="Calibri"/>
              <a:buChar char="•"/>
            </a:pPr>
            <a:r>
              <a:rPr lang="en-ZA" sz="1200" u="sng">
                <a:solidFill>
                  <a:srgbClr val="0000FF"/>
                </a:solidFill>
                <a:latin typeface="Calibri"/>
                <a:ea typeface="Calibri"/>
                <a:cs typeface="Calibri"/>
                <a:sym typeface="Calibri"/>
                <a:hlinkClick r:id="rId14"/>
              </a:rPr>
              <a:t>Dryad</a:t>
            </a:r>
            <a:r>
              <a:rPr lang="en-ZA" sz="1200">
                <a:latin typeface="Calibri"/>
                <a:ea typeface="Calibri"/>
                <a:cs typeface="Calibri"/>
                <a:sym typeface="Calibri"/>
              </a:rPr>
              <a:t> </a:t>
            </a:r>
            <a:r>
              <a:rPr lang="en-ZA" sz="1200">
                <a:latin typeface="Calibri"/>
                <a:ea typeface="Calibri"/>
                <a:cs typeface="Calibri"/>
                <a:sym typeface="Calibri"/>
              </a:rPr>
              <a:t>– Data repository system for any files associated with any published article in the sciences or medicine.</a:t>
            </a:r>
            <a:endParaRPr sz="1200">
              <a:latin typeface="Calibri"/>
              <a:ea typeface="Calibri"/>
              <a:cs typeface="Calibri"/>
              <a:sym typeface="Calibri"/>
            </a:endParaRPr>
          </a:p>
          <a:p>
            <a:pPr indent="-311150" lvl="0" marL="342900" rtl="0" algn="l">
              <a:lnSpc>
                <a:spcPct val="115000"/>
              </a:lnSpc>
              <a:spcBef>
                <a:spcPts val="0"/>
              </a:spcBef>
              <a:spcAft>
                <a:spcPts val="0"/>
              </a:spcAft>
              <a:buClr>
                <a:srgbClr val="000000"/>
              </a:buClr>
              <a:buSzPts val="1200"/>
              <a:buFont typeface="Calibri"/>
              <a:buChar char="•"/>
            </a:pPr>
            <a:r>
              <a:rPr lang="en-ZA" sz="1200" u="sng">
                <a:solidFill>
                  <a:srgbClr val="0000FF"/>
                </a:solidFill>
                <a:highlight>
                  <a:srgbClr val="FFFF00"/>
                </a:highlight>
                <a:latin typeface="Calibri"/>
                <a:ea typeface="Calibri"/>
                <a:cs typeface="Calibri"/>
                <a:sym typeface="Calibri"/>
                <a:hlinkClick r:id="rId15"/>
              </a:rPr>
              <a:t>Figshare</a:t>
            </a:r>
            <a:r>
              <a:rPr lang="en-ZA" sz="1200">
                <a:highlight>
                  <a:srgbClr val="FFFF00"/>
                </a:highlight>
                <a:latin typeface="Calibri"/>
                <a:ea typeface="Calibri"/>
                <a:cs typeface="Calibri"/>
                <a:sym typeface="Calibri"/>
              </a:rPr>
              <a:t>(.com)</a:t>
            </a:r>
            <a:r>
              <a:rPr lang="en-ZA" sz="1200">
                <a:highlight>
                  <a:srgbClr val="FFFF00"/>
                </a:highlight>
                <a:latin typeface="Calibri"/>
                <a:ea typeface="Calibri"/>
                <a:cs typeface="Calibri"/>
                <a:sym typeface="Calibri"/>
              </a:rPr>
              <a:t> – </a:t>
            </a:r>
            <a:r>
              <a:rPr b="1" lang="en-ZA" sz="1200">
                <a:highlight>
                  <a:srgbClr val="FFFF00"/>
                </a:highlight>
                <a:latin typeface="Calibri"/>
                <a:ea typeface="Calibri"/>
                <a:cs typeface="Calibri"/>
                <a:sym typeface="Calibri"/>
              </a:rPr>
              <a:t>Free</a:t>
            </a:r>
            <a:r>
              <a:rPr b="1" lang="en-ZA" sz="1200">
                <a:highlight>
                  <a:srgbClr val="FFFF00"/>
                </a:highlight>
                <a:latin typeface="Calibri"/>
                <a:ea typeface="Calibri"/>
                <a:cs typeface="Calibri"/>
                <a:sym typeface="Calibri"/>
              </a:rPr>
              <a:t> cloud service for managing, sharing &amp; publishing research data.</a:t>
            </a:r>
            <a:endParaRPr b="1" sz="1200">
              <a:highlight>
                <a:srgbClr val="FFFF00"/>
              </a:highlight>
              <a:latin typeface="Calibri"/>
              <a:ea typeface="Calibri"/>
              <a:cs typeface="Calibri"/>
              <a:sym typeface="Calibri"/>
            </a:endParaRPr>
          </a:p>
          <a:p>
            <a:pPr indent="-311150" lvl="0" marL="342900" rtl="0" algn="l">
              <a:lnSpc>
                <a:spcPct val="115000"/>
              </a:lnSpc>
              <a:spcBef>
                <a:spcPts val="0"/>
              </a:spcBef>
              <a:spcAft>
                <a:spcPts val="0"/>
              </a:spcAft>
              <a:buClr>
                <a:srgbClr val="000000"/>
              </a:buClr>
              <a:buSzPts val="1200"/>
              <a:buFont typeface="Calibri"/>
              <a:buChar char="•"/>
            </a:pPr>
            <a:r>
              <a:rPr lang="en-ZA" sz="1200" u="sng">
                <a:solidFill>
                  <a:srgbClr val="0000FF"/>
                </a:solidFill>
                <a:latin typeface="Calibri"/>
                <a:ea typeface="Calibri"/>
                <a:cs typeface="Calibri"/>
                <a:sym typeface="Calibri"/>
                <a:hlinkClick r:id="rId16"/>
              </a:rPr>
              <a:t>GenBank</a:t>
            </a:r>
            <a:r>
              <a:rPr lang="en-ZA" sz="1200">
                <a:latin typeface="Calibri"/>
                <a:ea typeface="Calibri"/>
                <a:cs typeface="Calibri"/>
                <a:sym typeface="Calibri"/>
              </a:rPr>
              <a:t> – Gene sequence database provided by the National Center for Biotechnology Information.</a:t>
            </a:r>
            <a:endParaRPr sz="1200">
              <a:latin typeface="Calibri"/>
              <a:ea typeface="Calibri"/>
              <a:cs typeface="Calibri"/>
              <a:sym typeface="Calibri"/>
            </a:endParaRPr>
          </a:p>
          <a:p>
            <a:pPr indent="-311150" lvl="0" marL="342900" rtl="0" algn="l">
              <a:lnSpc>
                <a:spcPct val="115000"/>
              </a:lnSpc>
              <a:spcBef>
                <a:spcPts val="0"/>
              </a:spcBef>
              <a:spcAft>
                <a:spcPts val="0"/>
              </a:spcAft>
              <a:buClr>
                <a:srgbClr val="000000"/>
              </a:buClr>
              <a:buSzPts val="1200"/>
              <a:buFont typeface="Calibri"/>
              <a:buChar char="•"/>
            </a:pPr>
            <a:r>
              <a:rPr lang="en-ZA" sz="1200" u="sng">
                <a:solidFill>
                  <a:srgbClr val="0000FF"/>
                </a:solidFill>
                <a:latin typeface="Calibri"/>
                <a:ea typeface="Calibri"/>
                <a:cs typeface="Calibri"/>
                <a:sym typeface="Calibri"/>
                <a:hlinkClick r:id="rId17"/>
              </a:rPr>
              <a:t>GitHub</a:t>
            </a:r>
            <a:r>
              <a:rPr lang="en-ZA" sz="1200">
                <a:latin typeface="Calibri"/>
                <a:ea typeface="Calibri"/>
                <a:cs typeface="Calibri"/>
                <a:sym typeface="Calibri"/>
              </a:rPr>
              <a:t> – Online software project hosting using the Git revision control system.</a:t>
            </a:r>
            <a:endParaRPr sz="1200">
              <a:latin typeface="Calibri"/>
              <a:ea typeface="Calibri"/>
              <a:cs typeface="Calibri"/>
              <a:sym typeface="Calibri"/>
            </a:endParaRPr>
          </a:p>
          <a:p>
            <a:pPr indent="-311150" lvl="0" marL="342900" rtl="0" algn="l">
              <a:lnSpc>
                <a:spcPct val="115000"/>
              </a:lnSpc>
              <a:spcBef>
                <a:spcPts val="0"/>
              </a:spcBef>
              <a:spcAft>
                <a:spcPts val="0"/>
              </a:spcAft>
              <a:buClr>
                <a:srgbClr val="000000"/>
              </a:buClr>
              <a:buSzPts val="1200"/>
              <a:buFont typeface="Calibri"/>
              <a:buChar char="•"/>
            </a:pPr>
            <a:r>
              <a:rPr lang="en-ZA" sz="1200" u="sng">
                <a:solidFill>
                  <a:srgbClr val="0000FF"/>
                </a:solidFill>
                <a:latin typeface="Calibri"/>
                <a:ea typeface="Calibri"/>
                <a:cs typeface="Calibri"/>
                <a:sym typeface="Calibri"/>
                <a:hlinkClick r:id="rId18"/>
              </a:rPr>
              <a:t>How Can I Share It</a:t>
            </a:r>
            <a:r>
              <a:rPr lang="en-ZA" sz="1200">
                <a:latin typeface="Calibri"/>
                <a:ea typeface="Calibri"/>
                <a:cs typeface="Calibri"/>
                <a:sym typeface="Calibri"/>
              </a:rPr>
              <a:t> – Information and tools to ensure your articles can be shared with your colleagues easily.</a:t>
            </a:r>
            <a:endParaRPr sz="1200" strike="sngStrike">
              <a:latin typeface="Calibri"/>
              <a:ea typeface="Calibri"/>
              <a:cs typeface="Calibri"/>
              <a:sym typeface="Calibri"/>
            </a:endParaRPr>
          </a:p>
          <a:p>
            <a:pPr indent="-311150" lvl="0" marL="342900" rtl="0" algn="l">
              <a:lnSpc>
                <a:spcPct val="115000"/>
              </a:lnSpc>
              <a:spcBef>
                <a:spcPts val="0"/>
              </a:spcBef>
              <a:spcAft>
                <a:spcPts val="0"/>
              </a:spcAft>
              <a:buClr>
                <a:srgbClr val="000000"/>
              </a:buClr>
              <a:buSzPts val="1200"/>
              <a:buFont typeface="Calibri"/>
              <a:buChar char="•"/>
            </a:pPr>
            <a:r>
              <a:rPr lang="en-ZA" sz="1200" u="sng">
                <a:solidFill>
                  <a:srgbClr val="0000FF"/>
                </a:solidFill>
                <a:highlight>
                  <a:srgbClr val="FFFF00"/>
                </a:highlight>
                <a:latin typeface="Calibri"/>
                <a:ea typeface="Calibri"/>
                <a:cs typeface="Calibri"/>
                <a:sym typeface="Calibri"/>
                <a:hlinkClick r:id="rId19"/>
              </a:rPr>
              <a:t>Open Science Framework</a:t>
            </a:r>
            <a:r>
              <a:rPr lang="en-ZA" sz="1200">
                <a:highlight>
                  <a:srgbClr val="FFFF00"/>
                </a:highlight>
                <a:latin typeface="Calibri"/>
                <a:ea typeface="Calibri"/>
                <a:cs typeface="Calibri"/>
                <a:sym typeface="Calibri"/>
              </a:rPr>
              <a:t> – </a:t>
            </a:r>
            <a:r>
              <a:rPr b="1" lang="en-ZA" sz="1200">
                <a:highlight>
                  <a:srgbClr val="FFFF00"/>
                </a:highlight>
                <a:latin typeface="Calibri"/>
                <a:ea typeface="Calibri"/>
                <a:cs typeface="Calibri"/>
                <a:sym typeface="Calibri"/>
              </a:rPr>
              <a:t>Open registration</a:t>
            </a:r>
            <a:r>
              <a:rPr b="1" lang="en-ZA" sz="1200">
                <a:highlight>
                  <a:srgbClr val="FFFF00"/>
                </a:highlight>
                <a:latin typeface="Calibri"/>
                <a:ea typeface="Calibri"/>
                <a:cs typeface="Calibri"/>
                <a:sym typeface="Calibri"/>
              </a:rPr>
              <a:t>, version control &amp; collaboration software system.</a:t>
            </a:r>
            <a:endParaRPr b="1" sz="1200" strike="sngStrike">
              <a:highlight>
                <a:srgbClr val="FFFF00"/>
              </a:highlight>
              <a:latin typeface="Calibri"/>
              <a:ea typeface="Calibri"/>
              <a:cs typeface="Calibri"/>
              <a:sym typeface="Calibri"/>
            </a:endParaRPr>
          </a:p>
          <a:p>
            <a:pPr indent="-311150" lvl="0" marL="342900" rtl="0" algn="l">
              <a:lnSpc>
                <a:spcPct val="115000"/>
              </a:lnSpc>
              <a:spcBef>
                <a:spcPts val="0"/>
              </a:spcBef>
              <a:spcAft>
                <a:spcPts val="0"/>
              </a:spcAft>
              <a:buClr>
                <a:srgbClr val="000000"/>
              </a:buClr>
              <a:buSzPts val="1200"/>
              <a:buFont typeface="Calibri"/>
              <a:buChar char="•"/>
            </a:pPr>
            <a:r>
              <a:rPr lang="en-ZA" sz="1200" u="sng">
                <a:solidFill>
                  <a:srgbClr val="0000FF"/>
                </a:solidFill>
                <a:latin typeface="Calibri"/>
                <a:ea typeface="Calibri"/>
                <a:cs typeface="Calibri"/>
                <a:sym typeface="Calibri"/>
                <a:hlinkClick r:id="rId20"/>
              </a:rPr>
              <a:t>Quip</a:t>
            </a:r>
            <a:r>
              <a:rPr lang="en-ZA" sz="1200">
                <a:latin typeface="Calibri"/>
                <a:ea typeface="Calibri"/>
                <a:cs typeface="Calibri"/>
                <a:sym typeface="Calibri"/>
              </a:rPr>
              <a:t> – Combines chat, documents, spreadsheets, checklist, and more to collaborate on any device.</a:t>
            </a:r>
            <a:endParaRPr sz="1200">
              <a:latin typeface="Calibri"/>
              <a:ea typeface="Calibri"/>
              <a:cs typeface="Calibri"/>
              <a:sym typeface="Calibri"/>
            </a:endParaRPr>
          </a:p>
          <a:p>
            <a:pPr indent="-311150" lvl="0" marL="342900" rtl="0" algn="l">
              <a:lnSpc>
                <a:spcPct val="115000"/>
              </a:lnSpc>
              <a:spcBef>
                <a:spcPts val="0"/>
              </a:spcBef>
              <a:spcAft>
                <a:spcPts val="0"/>
              </a:spcAft>
              <a:buClr>
                <a:srgbClr val="000000"/>
              </a:buClr>
              <a:buSzPts val="1200"/>
              <a:buFont typeface="Calibri"/>
              <a:buChar char="•"/>
            </a:pPr>
            <a:r>
              <a:rPr lang="en-ZA" sz="1200" u="sng">
                <a:solidFill>
                  <a:srgbClr val="0000FF"/>
                </a:solidFill>
                <a:highlight>
                  <a:srgbClr val="FFFF00"/>
                </a:highlight>
                <a:latin typeface="Calibri"/>
                <a:ea typeface="Calibri"/>
                <a:cs typeface="Calibri"/>
                <a:sym typeface="Calibri"/>
                <a:hlinkClick r:id="rId21"/>
              </a:rPr>
              <a:t>re3data</a:t>
            </a:r>
            <a:r>
              <a:rPr lang="en-ZA" sz="1200">
                <a:highlight>
                  <a:srgbClr val="FFFF00"/>
                </a:highlight>
                <a:latin typeface="Calibri"/>
                <a:ea typeface="Calibri"/>
                <a:cs typeface="Calibri"/>
                <a:sym typeface="Calibri"/>
              </a:rPr>
              <a:t> – </a:t>
            </a:r>
            <a:r>
              <a:rPr b="1" lang="en-ZA" sz="1200">
                <a:highlight>
                  <a:srgbClr val="FFFF00"/>
                </a:highlight>
                <a:latin typeface="Calibri"/>
                <a:ea typeface="Calibri"/>
                <a:cs typeface="Calibri"/>
                <a:sym typeface="Calibri"/>
              </a:rPr>
              <a:t>Global registry of research data repositories.</a:t>
            </a:r>
            <a:endParaRPr b="1" sz="1200">
              <a:highlight>
                <a:srgbClr val="FFFF00"/>
              </a:highlight>
              <a:latin typeface="Calibri"/>
              <a:ea typeface="Calibri"/>
              <a:cs typeface="Calibri"/>
              <a:sym typeface="Calibri"/>
            </a:endParaRPr>
          </a:p>
          <a:p>
            <a:pPr indent="-311150" lvl="0" marL="342900" rtl="0" algn="l">
              <a:lnSpc>
                <a:spcPct val="115000"/>
              </a:lnSpc>
              <a:spcBef>
                <a:spcPts val="0"/>
              </a:spcBef>
              <a:spcAft>
                <a:spcPts val="0"/>
              </a:spcAft>
              <a:buClr>
                <a:srgbClr val="000000"/>
              </a:buClr>
              <a:buSzPts val="1200"/>
              <a:buFont typeface="Calibri"/>
              <a:buChar char="•"/>
            </a:pPr>
            <a:r>
              <a:rPr lang="en-ZA" sz="1200" u="sng">
                <a:solidFill>
                  <a:srgbClr val="0000FF"/>
                </a:solidFill>
                <a:latin typeface="Calibri"/>
                <a:ea typeface="Calibri"/>
                <a:cs typeface="Calibri"/>
                <a:sym typeface="Calibri"/>
                <a:hlinkClick r:id="rId22"/>
              </a:rPr>
              <a:t>Research Compendia</a:t>
            </a:r>
            <a:r>
              <a:rPr lang="en-ZA" sz="1200">
                <a:latin typeface="Calibri"/>
                <a:ea typeface="Calibri"/>
                <a:cs typeface="Calibri"/>
                <a:sym typeface="Calibri"/>
              </a:rPr>
              <a:t> – Tools for researchers to connect data, code &amp; computational methods to published research.</a:t>
            </a:r>
            <a:endParaRPr sz="1200">
              <a:latin typeface="Calibri"/>
              <a:ea typeface="Calibri"/>
              <a:cs typeface="Calibri"/>
              <a:sym typeface="Calibri"/>
            </a:endParaRPr>
          </a:p>
          <a:p>
            <a:pPr indent="-311150" lvl="0" marL="342900" rtl="0" algn="l">
              <a:lnSpc>
                <a:spcPct val="115000"/>
              </a:lnSpc>
              <a:spcBef>
                <a:spcPts val="0"/>
              </a:spcBef>
              <a:spcAft>
                <a:spcPts val="0"/>
              </a:spcAft>
              <a:buClr>
                <a:srgbClr val="000000"/>
              </a:buClr>
              <a:buSzPts val="1200"/>
              <a:buFont typeface="Calibri"/>
              <a:buChar char="•"/>
            </a:pPr>
            <a:r>
              <a:rPr lang="en-ZA" sz="1200" u="sng">
                <a:solidFill>
                  <a:srgbClr val="0000FF"/>
                </a:solidFill>
                <a:latin typeface="Calibri"/>
                <a:ea typeface="Calibri"/>
                <a:cs typeface="Calibri"/>
                <a:sym typeface="Calibri"/>
                <a:hlinkClick r:id="rId23"/>
              </a:rPr>
              <a:t>SlideShare</a:t>
            </a:r>
            <a:r>
              <a:rPr lang="en-ZA" sz="1200">
                <a:latin typeface="Calibri"/>
                <a:ea typeface="Calibri"/>
                <a:cs typeface="Calibri"/>
                <a:sym typeface="Calibri"/>
              </a:rPr>
              <a:t> – Community for sharing presentations and other professional content.</a:t>
            </a:r>
            <a:endParaRPr sz="1200" strike="sngStrike">
              <a:latin typeface="Calibri"/>
              <a:ea typeface="Calibri"/>
              <a:cs typeface="Calibri"/>
              <a:sym typeface="Calibri"/>
            </a:endParaRPr>
          </a:p>
          <a:p>
            <a:pPr indent="-311150" lvl="0" marL="342900" rtl="0" algn="l">
              <a:lnSpc>
                <a:spcPct val="115000"/>
              </a:lnSpc>
              <a:spcBef>
                <a:spcPts val="0"/>
              </a:spcBef>
              <a:spcAft>
                <a:spcPts val="0"/>
              </a:spcAft>
              <a:buClr>
                <a:srgbClr val="000000"/>
              </a:buClr>
              <a:buSzPts val="1200"/>
              <a:buFont typeface="Calibri"/>
              <a:buChar char="•"/>
            </a:pPr>
            <a:r>
              <a:rPr lang="en-ZA" sz="1200" u="sng">
                <a:solidFill>
                  <a:srgbClr val="0000FF"/>
                </a:solidFill>
                <a:highlight>
                  <a:srgbClr val="FFFF00"/>
                </a:highlight>
                <a:latin typeface="Calibri"/>
                <a:ea typeface="Calibri"/>
                <a:cs typeface="Calibri"/>
                <a:sym typeface="Calibri"/>
                <a:hlinkClick r:id="rId24"/>
              </a:rPr>
              <a:t>Zenodo</a:t>
            </a:r>
            <a:r>
              <a:rPr lang="en-ZA" sz="1200">
                <a:highlight>
                  <a:srgbClr val="FFFF00"/>
                </a:highlight>
                <a:latin typeface="Calibri"/>
                <a:ea typeface="Calibri"/>
                <a:cs typeface="Calibri"/>
                <a:sym typeface="Calibri"/>
              </a:rPr>
              <a:t> – </a:t>
            </a:r>
            <a:r>
              <a:rPr b="1" lang="en-ZA" sz="1200">
                <a:highlight>
                  <a:srgbClr val="FFFF00"/>
                </a:highlight>
                <a:latin typeface="Calibri"/>
                <a:ea typeface="Calibri"/>
                <a:cs typeface="Calibri"/>
                <a:sym typeface="Calibri"/>
              </a:rPr>
              <a:t>A home for the long-tail of science, enabling researchers to share and preserve any research outputs.</a:t>
            </a:r>
            <a:endParaRPr b="1" sz="1200">
              <a:highlight>
                <a:srgbClr val="FFFF00"/>
              </a:highlight>
              <a:latin typeface="Calibri"/>
              <a:ea typeface="Calibri"/>
              <a:cs typeface="Calibri"/>
              <a:sym typeface="Calibri"/>
            </a:endParaRPr>
          </a:p>
          <a:p>
            <a:pPr indent="-311150" lvl="0" marL="342900" rtl="0" algn="l">
              <a:lnSpc>
                <a:spcPct val="115000"/>
              </a:lnSpc>
              <a:spcBef>
                <a:spcPts val="0"/>
              </a:spcBef>
              <a:spcAft>
                <a:spcPts val="0"/>
              </a:spcAft>
              <a:buClr>
                <a:srgbClr val="000000"/>
              </a:buClr>
              <a:buSzPts val="1200"/>
              <a:buFont typeface="Calibri"/>
              <a:buChar char="•"/>
            </a:pPr>
            <a:r>
              <a:rPr lang="en-ZA" sz="1200" u="sng">
                <a:solidFill>
                  <a:srgbClr val="0000FF"/>
                </a:solidFill>
                <a:highlight>
                  <a:srgbClr val="FFFF00"/>
                </a:highlight>
                <a:latin typeface="Calibri"/>
                <a:ea typeface="Calibri"/>
                <a:cs typeface="Calibri"/>
                <a:sym typeface="Calibri"/>
                <a:hlinkClick r:id="rId25"/>
              </a:rPr>
              <a:t>ZivaHub | Open Data UCT</a:t>
            </a:r>
            <a:r>
              <a:rPr b="1" lang="en-ZA" sz="1200">
                <a:highlight>
                  <a:srgbClr val="FFFF00"/>
                </a:highlight>
                <a:latin typeface="Calibri"/>
                <a:ea typeface="Calibri"/>
                <a:cs typeface="Calibri"/>
                <a:sym typeface="Calibri"/>
              </a:rPr>
              <a:t> </a:t>
            </a:r>
            <a:r>
              <a:rPr lang="en-ZA" sz="1200">
                <a:highlight>
                  <a:srgbClr val="FFFF00"/>
                </a:highlight>
                <a:latin typeface="Calibri"/>
                <a:ea typeface="Calibri"/>
                <a:cs typeface="Calibri"/>
                <a:sym typeface="Calibri"/>
              </a:rPr>
              <a:t>– UCT’s digital repository.</a:t>
            </a:r>
            <a:r>
              <a:rPr b="1" lang="en-ZA" sz="1200">
                <a:highlight>
                  <a:srgbClr val="FFFF00"/>
                </a:highlight>
                <a:latin typeface="Calibri"/>
                <a:ea typeface="Calibri"/>
                <a:cs typeface="Calibri"/>
                <a:sym typeface="Calibri"/>
              </a:rPr>
              <a:t> </a:t>
            </a:r>
            <a:endParaRPr b="1" sz="1200">
              <a:highlight>
                <a:srgbClr val="FFFF00"/>
              </a:highlight>
              <a:latin typeface="Calibri"/>
              <a:ea typeface="Calibri"/>
              <a:cs typeface="Calibri"/>
              <a:sym typeface="Calibri"/>
            </a:endParaRPr>
          </a:p>
        </p:txBody>
      </p:sp>
      <p:sp>
        <p:nvSpPr>
          <p:cNvPr id="861" name="Google Shape;861;p94"/>
          <p:cNvSpPr txBox="1"/>
          <p:nvPr/>
        </p:nvSpPr>
        <p:spPr>
          <a:xfrm>
            <a:off x="72025" y="726650"/>
            <a:ext cx="1614300" cy="261900"/>
          </a:xfrm>
          <a:prstGeom prst="rect">
            <a:avLst/>
          </a:prstGeom>
          <a:solidFill>
            <a:srgbClr val="FFFFFF"/>
          </a:solidFill>
          <a:ln cap="flat" cmpd="sng" w="9525">
            <a:solidFill>
              <a:srgbClr val="FF0000"/>
            </a:solidFill>
            <a:prstDash val="dot"/>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rPr lang="en-ZA" sz="1300">
                <a:solidFill>
                  <a:srgbClr val="FF0000"/>
                </a:solidFill>
                <a:latin typeface="Calibri"/>
                <a:ea typeface="Calibri"/>
                <a:cs typeface="Calibri"/>
                <a:sym typeface="Calibri"/>
              </a:rPr>
              <a:t>directly </a:t>
            </a:r>
            <a:r>
              <a:rPr lang="en-ZA" sz="1300">
                <a:solidFill>
                  <a:srgbClr val="FF0000"/>
                </a:solidFill>
                <a:latin typeface="Calibri"/>
                <a:ea typeface="Calibri"/>
                <a:cs typeface="Calibri"/>
                <a:sym typeface="Calibri"/>
              </a:rPr>
              <a:t>UCT-relevant</a:t>
            </a:r>
            <a:endParaRPr sz="1300">
              <a:solidFill>
                <a:srgbClr val="FF0000"/>
              </a:solidFill>
              <a:latin typeface="Calibri"/>
              <a:ea typeface="Calibri"/>
              <a:cs typeface="Calibri"/>
              <a:sym typeface="Calibri"/>
            </a:endParaRPr>
          </a:p>
        </p:txBody>
      </p:sp>
      <p:pic>
        <p:nvPicPr>
          <p:cNvPr id="862" name="Google Shape;862;p94">
            <a:hlinkClick r:id="rId26"/>
          </p:cNvPr>
          <p:cNvPicPr preferRelativeResize="0"/>
          <p:nvPr/>
        </p:nvPicPr>
        <p:blipFill>
          <a:blip r:embed="rId27">
            <a:alphaModFix/>
          </a:blip>
          <a:stretch>
            <a:fillRect/>
          </a:stretch>
        </p:blipFill>
        <p:spPr>
          <a:xfrm>
            <a:off x="5722272" y="5953952"/>
            <a:ext cx="1064375" cy="879398"/>
          </a:xfrm>
          <a:prstGeom prst="rect">
            <a:avLst/>
          </a:prstGeom>
          <a:noFill/>
          <a:ln cap="flat" cmpd="sng" w="9525">
            <a:solidFill>
              <a:srgbClr val="4A86E8"/>
            </a:solidFill>
            <a:prstDash val="solid"/>
            <a:round/>
            <a:headEnd len="sm" w="sm" type="none"/>
            <a:tailEnd len="sm" w="sm" type="none"/>
          </a:ln>
        </p:spPr>
      </p:pic>
      <p:pic>
        <p:nvPicPr>
          <p:cNvPr id="863" name="Google Shape;863;p94"/>
          <p:cNvPicPr preferRelativeResize="0"/>
          <p:nvPr/>
        </p:nvPicPr>
        <p:blipFill>
          <a:blip r:embed="rId28">
            <a:alphaModFix amt="30000"/>
          </a:blip>
          <a:stretch>
            <a:fillRect/>
          </a:stretch>
        </p:blipFill>
        <p:spPr>
          <a:xfrm>
            <a:off x="6862839" y="5953938"/>
            <a:ext cx="1064374" cy="878561"/>
          </a:xfrm>
          <a:prstGeom prst="rect">
            <a:avLst/>
          </a:prstGeom>
          <a:noFill/>
          <a:ln>
            <a:noFill/>
          </a:ln>
        </p:spPr>
      </p:pic>
      <p:pic>
        <p:nvPicPr>
          <p:cNvPr id="864" name="Google Shape;864;p94">
            <a:hlinkClick r:id="rId29"/>
          </p:cNvPr>
          <p:cNvPicPr preferRelativeResize="0"/>
          <p:nvPr/>
        </p:nvPicPr>
        <p:blipFill>
          <a:blip r:embed="rId30">
            <a:alphaModFix amt="30000"/>
          </a:blip>
          <a:stretch>
            <a:fillRect/>
          </a:stretch>
        </p:blipFill>
        <p:spPr>
          <a:xfrm>
            <a:off x="8003422" y="5953527"/>
            <a:ext cx="1064375" cy="879398"/>
          </a:xfrm>
          <a:prstGeom prst="rect">
            <a:avLst/>
          </a:prstGeom>
          <a:noFill/>
          <a:ln>
            <a:noFill/>
          </a:ln>
        </p:spPr>
      </p:pic>
      <p:pic>
        <p:nvPicPr>
          <p:cNvPr id="865" name="Google Shape;865;p94">
            <a:hlinkClick r:id="rId31"/>
          </p:cNvPr>
          <p:cNvPicPr preferRelativeResize="0"/>
          <p:nvPr/>
        </p:nvPicPr>
        <p:blipFill>
          <a:blip r:embed="rId32">
            <a:alphaModFix/>
          </a:blip>
          <a:stretch>
            <a:fillRect/>
          </a:stretch>
        </p:blipFill>
        <p:spPr>
          <a:xfrm>
            <a:off x="8041791" y="4316246"/>
            <a:ext cx="1101279" cy="354094"/>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pic>
        <p:nvPicPr>
          <p:cNvPr id="866" name="Google Shape;866;p94">
            <a:hlinkClick r:id="rId33"/>
          </p:cNvPr>
          <p:cNvPicPr preferRelativeResize="0"/>
          <p:nvPr/>
        </p:nvPicPr>
        <p:blipFill>
          <a:blip r:embed="rId34">
            <a:alphaModFix/>
          </a:blip>
          <a:stretch>
            <a:fillRect/>
          </a:stretch>
        </p:blipFill>
        <p:spPr>
          <a:xfrm>
            <a:off x="8041791" y="711605"/>
            <a:ext cx="1101270" cy="420692"/>
          </a:xfrm>
          <a:prstGeom prst="rect">
            <a:avLst/>
          </a:prstGeom>
          <a:noFill/>
          <a:ln cap="flat" cmpd="sng" w="9525">
            <a:solidFill>
              <a:srgbClr val="4A86E8"/>
            </a:solidFill>
            <a:prstDash val="dot"/>
            <a:round/>
            <a:headEnd len="sm" w="sm" type="none"/>
            <a:tailEnd len="sm" w="sm" type="none"/>
          </a:ln>
        </p:spPr>
      </p:pic>
      <p:pic>
        <p:nvPicPr>
          <p:cNvPr id="867" name="Google Shape;867;p94">
            <a:hlinkClick r:id="rId35"/>
          </p:cNvPr>
          <p:cNvPicPr preferRelativeResize="0"/>
          <p:nvPr/>
        </p:nvPicPr>
        <p:blipFill>
          <a:blip r:embed="rId36">
            <a:alphaModFix/>
          </a:blip>
          <a:stretch>
            <a:fillRect/>
          </a:stretch>
        </p:blipFill>
        <p:spPr>
          <a:xfrm>
            <a:off x="8046149" y="4733515"/>
            <a:ext cx="1101269" cy="405783"/>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pic>
        <p:nvPicPr>
          <p:cNvPr id="868" name="Google Shape;868;p94">
            <a:hlinkClick r:id="rId37"/>
          </p:cNvPr>
          <p:cNvPicPr preferRelativeResize="0"/>
          <p:nvPr/>
        </p:nvPicPr>
        <p:blipFill rotWithShape="1">
          <a:blip r:embed="rId38">
            <a:alphaModFix/>
          </a:blip>
          <a:srcRect b="19831" l="0" r="0" t="13171"/>
          <a:stretch/>
        </p:blipFill>
        <p:spPr>
          <a:xfrm>
            <a:off x="8041779" y="5202482"/>
            <a:ext cx="1101269" cy="734069"/>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pic>
        <p:nvPicPr>
          <p:cNvPr id="869" name="Google Shape;869;p94">
            <a:hlinkClick r:id="rId39"/>
          </p:cNvPr>
          <p:cNvPicPr preferRelativeResize="0"/>
          <p:nvPr/>
        </p:nvPicPr>
        <p:blipFill>
          <a:blip r:embed="rId40">
            <a:alphaModFix/>
          </a:blip>
          <a:stretch>
            <a:fillRect/>
          </a:stretch>
        </p:blipFill>
        <p:spPr>
          <a:xfrm>
            <a:off x="8041789" y="1732005"/>
            <a:ext cx="1101269" cy="610873"/>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pic>
        <p:nvPicPr>
          <p:cNvPr id="870" name="Google Shape;870;p94">
            <a:hlinkClick r:id="rId41"/>
          </p:cNvPr>
          <p:cNvPicPr preferRelativeResize="0"/>
          <p:nvPr/>
        </p:nvPicPr>
        <p:blipFill rotWithShape="1">
          <a:blip r:embed="rId42">
            <a:alphaModFix/>
          </a:blip>
          <a:srcRect b="0" l="0" r="52010" t="0"/>
          <a:stretch/>
        </p:blipFill>
        <p:spPr>
          <a:xfrm>
            <a:off x="8041791" y="0"/>
            <a:ext cx="1101270" cy="327442"/>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pic>
        <p:nvPicPr>
          <p:cNvPr id="871" name="Google Shape;871;p94">
            <a:hlinkClick r:id="rId43"/>
          </p:cNvPr>
          <p:cNvPicPr preferRelativeResize="0"/>
          <p:nvPr/>
        </p:nvPicPr>
        <p:blipFill>
          <a:blip r:embed="rId44">
            <a:alphaModFix/>
          </a:blip>
          <a:stretch>
            <a:fillRect/>
          </a:stretch>
        </p:blipFill>
        <p:spPr>
          <a:xfrm>
            <a:off x="8046176" y="3907008"/>
            <a:ext cx="1101269" cy="346062"/>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pic>
        <p:nvPicPr>
          <p:cNvPr id="872" name="Google Shape;872;p94">
            <a:hlinkClick r:id="rId45"/>
          </p:cNvPr>
          <p:cNvPicPr preferRelativeResize="0"/>
          <p:nvPr/>
        </p:nvPicPr>
        <p:blipFill>
          <a:blip r:embed="rId46">
            <a:alphaModFix/>
          </a:blip>
          <a:stretch>
            <a:fillRect/>
          </a:stretch>
        </p:blipFill>
        <p:spPr>
          <a:xfrm>
            <a:off x="8041791" y="1193451"/>
            <a:ext cx="1101269" cy="477409"/>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pic>
        <p:nvPicPr>
          <p:cNvPr id="873" name="Google Shape;873;p94">
            <a:hlinkClick r:id="rId47"/>
          </p:cNvPr>
          <p:cNvPicPr preferRelativeResize="0"/>
          <p:nvPr/>
        </p:nvPicPr>
        <p:blipFill>
          <a:blip r:embed="rId48">
            <a:alphaModFix/>
          </a:blip>
          <a:stretch>
            <a:fillRect/>
          </a:stretch>
        </p:blipFill>
        <p:spPr>
          <a:xfrm>
            <a:off x="8041783" y="2404030"/>
            <a:ext cx="1101269" cy="361079"/>
          </a:xfrm>
          <a:prstGeom prst="rect">
            <a:avLst/>
          </a:prstGeom>
          <a:noFill/>
          <a:ln cap="flat" cmpd="sng" w="9525">
            <a:solidFill>
              <a:srgbClr val="4A86E8"/>
            </a:solidFill>
            <a:prstDash val="dot"/>
            <a:round/>
            <a:headEnd len="sm" w="sm" type="none"/>
            <a:tailEnd len="sm" w="sm" type="none"/>
          </a:ln>
        </p:spPr>
      </p:pic>
      <p:pic>
        <p:nvPicPr>
          <p:cNvPr id="874" name="Google Shape;874;p94">
            <a:hlinkClick r:id="rId49"/>
          </p:cNvPr>
          <p:cNvPicPr preferRelativeResize="0"/>
          <p:nvPr/>
        </p:nvPicPr>
        <p:blipFill>
          <a:blip r:embed="rId50">
            <a:alphaModFix/>
          </a:blip>
          <a:stretch>
            <a:fillRect/>
          </a:stretch>
        </p:blipFill>
        <p:spPr>
          <a:xfrm>
            <a:off x="8041786" y="2826270"/>
            <a:ext cx="1101269" cy="346890"/>
          </a:xfrm>
          <a:prstGeom prst="rect">
            <a:avLst/>
          </a:prstGeom>
          <a:noFill/>
          <a:ln cap="flat" cmpd="sng" w="9525">
            <a:solidFill>
              <a:srgbClr val="4A86E8"/>
            </a:solidFill>
            <a:prstDash val="dot"/>
            <a:round/>
            <a:headEnd len="sm" w="sm" type="none"/>
            <a:tailEnd len="sm" w="sm" type="none"/>
          </a:ln>
        </p:spPr>
      </p:pic>
      <p:pic>
        <p:nvPicPr>
          <p:cNvPr id="875" name="Google Shape;875;p94">
            <a:hlinkClick r:id="rId51"/>
          </p:cNvPr>
          <p:cNvPicPr preferRelativeResize="0"/>
          <p:nvPr/>
        </p:nvPicPr>
        <p:blipFill>
          <a:blip r:embed="rId52">
            <a:alphaModFix/>
          </a:blip>
          <a:stretch>
            <a:fillRect/>
          </a:stretch>
        </p:blipFill>
        <p:spPr>
          <a:xfrm>
            <a:off x="8041805" y="3432900"/>
            <a:ext cx="1101241" cy="410918"/>
          </a:xfrm>
          <a:prstGeom prst="rect">
            <a:avLst/>
          </a:prstGeom>
          <a:noFill/>
          <a:ln cap="flat" cmpd="sng" w="9525">
            <a:solidFill>
              <a:srgbClr val="4A86E8"/>
            </a:solidFill>
            <a:prstDash val="dot"/>
            <a:round/>
            <a:headEnd len="sm" w="sm" type="none"/>
            <a:tailEnd len="sm" w="sm" type="none"/>
          </a:ln>
        </p:spPr>
      </p:pic>
      <p:pic>
        <p:nvPicPr>
          <p:cNvPr id="876" name="Google Shape;876;p94">
            <a:hlinkClick r:id="rId53"/>
          </p:cNvPr>
          <p:cNvPicPr preferRelativeResize="0"/>
          <p:nvPr/>
        </p:nvPicPr>
        <p:blipFill>
          <a:blip r:embed="rId54">
            <a:alphaModFix/>
          </a:blip>
          <a:stretch>
            <a:fillRect/>
          </a:stretch>
        </p:blipFill>
        <p:spPr>
          <a:xfrm>
            <a:off x="8041782" y="3236349"/>
            <a:ext cx="1101269" cy="133385"/>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pic>
        <p:nvPicPr>
          <p:cNvPr id="877" name="Google Shape;877;p94">
            <a:hlinkClick r:id="rId55"/>
          </p:cNvPr>
          <p:cNvPicPr preferRelativeResize="0"/>
          <p:nvPr/>
        </p:nvPicPr>
        <p:blipFill>
          <a:blip r:embed="rId56">
            <a:alphaModFix/>
          </a:blip>
          <a:stretch>
            <a:fillRect/>
          </a:stretch>
        </p:blipFill>
        <p:spPr>
          <a:xfrm>
            <a:off x="8046181" y="388585"/>
            <a:ext cx="1101269" cy="261858"/>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sp>
        <p:nvSpPr>
          <p:cNvPr id="878" name="Google Shape;878;p94"/>
          <p:cNvSpPr txBox="1"/>
          <p:nvPr/>
        </p:nvSpPr>
        <p:spPr>
          <a:xfrm>
            <a:off x="-25" y="5708475"/>
            <a:ext cx="9144000" cy="245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sz="600">
                <a:latin typeface="Calibri"/>
                <a:ea typeface="Calibri"/>
                <a:cs typeface="Calibri"/>
                <a:sym typeface="Calibri"/>
              </a:rPr>
              <a:t>Adapted from: Zimmer, Niklas; King, Thomas (2018): </a:t>
            </a:r>
            <a:r>
              <a:rPr b="1" lang="en-ZA" sz="600">
                <a:latin typeface="Calibri"/>
                <a:ea typeface="Calibri"/>
                <a:cs typeface="Calibri"/>
                <a:sym typeface="Calibri"/>
              </a:rPr>
              <a:t>Data discovery and re-use</a:t>
            </a:r>
            <a:r>
              <a:rPr lang="en-ZA" sz="600">
                <a:latin typeface="Calibri"/>
                <a:ea typeface="Calibri"/>
                <a:cs typeface="Calibri"/>
                <a:sym typeface="Calibri"/>
              </a:rPr>
              <a:t>. figshare. Presentation. </a:t>
            </a:r>
            <a:r>
              <a:rPr lang="en-ZA" sz="600" u="sng">
                <a:solidFill>
                  <a:schemeClr val="hlink"/>
                </a:solidFill>
                <a:latin typeface="Calibri"/>
                <a:ea typeface="Calibri"/>
                <a:cs typeface="Calibri"/>
                <a:sym typeface="Calibri"/>
                <a:hlinkClick r:id="rId57"/>
              </a:rPr>
              <a:t>https://doi.org/10.25375/uct.7358423.v1</a:t>
            </a:r>
            <a:endParaRPr sz="600">
              <a:latin typeface="Calibri"/>
              <a:ea typeface="Calibri"/>
              <a:cs typeface="Calibri"/>
              <a:sym typeface="Calibri"/>
            </a:endParaRPr>
          </a:p>
        </p:txBody>
      </p:sp>
      <p:sp>
        <p:nvSpPr>
          <p:cNvPr id="879" name="Google Shape;879;p94"/>
          <p:cNvSpPr/>
          <p:nvPr/>
        </p:nvSpPr>
        <p:spPr>
          <a:xfrm>
            <a:off x="317675" y="2276475"/>
            <a:ext cx="215400" cy="210600"/>
          </a:xfrm>
          <a:prstGeom prst="ellipse">
            <a:avLst/>
          </a:prstGeom>
          <a:solidFill>
            <a:srgbClr val="FF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0000"/>
              </a:solidFill>
            </a:endParaRPr>
          </a:p>
        </p:txBody>
      </p:sp>
      <p:sp>
        <p:nvSpPr>
          <p:cNvPr id="880" name="Google Shape;880;p94"/>
          <p:cNvSpPr/>
          <p:nvPr/>
        </p:nvSpPr>
        <p:spPr>
          <a:xfrm>
            <a:off x="317675" y="3323700"/>
            <a:ext cx="215400" cy="210600"/>
          </a:xfrm>
          <a:prstGeom prst="ellipse">
            <a:avLst/>
          </a:prstGeom>
          <a:solidFill>
            <a:srgbClr val="FF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0000"/>
              </a:solidFill>
            </a:endParaRPr>
          </a:p>
        </p:txBody>
      </p:sp>
      <p:sp>
        <p:nvSpPr>
          <p:cNvPr id="881" name="Google Shape;881;p94"/>
          <p:cNvSpPr/>
          <p:nvPr/>
        </p:nvSpPr>
        <p:spPr>
          <a:xfrm>
            <a:off x="317675" y="4165425"/>
            <a:ext cx="215400" cy="210600"/>
          </a:xfrm>
          <a:prstGeom prst="ellipse">
            <a:avLst/>
          </a:prstGeom>
          <a:solidFill>
            <a:srgbClr val="FF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0000"/>
              </a:solidFill>
            </a:endParaRPr>
          </a:p>
        </p:txBody>
      </p:sp>
      <p:sp>
        <p:nvSpPr>
          <p:cNvPr id="882" name="Google Shape;882;p94"/>
          <p:cNvSpPr/>
          <p:nvPr/>
        </p:nvSpPr>
        <p:spPr>
          <a:xfrm>
            <a:off x="317675" y="4583525"/>
            <a:ext cx="215400" cy="210600"/>
          </a:xfrm>
          <a:prstGeom prst="ellipse">
            <a:avLst/>
          </a:prstGeom>
          <a:solidFill>
            <a:srgbClr val="FF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0000"/>
              </a:solidFill>
            </a:endParaRPr>
          </a:p>
        </p:txBody>
      </p:sp>
      <p:sp>
        <p:nvSpPr>
          <p:cNvPr id="883" name="Google Shape;883;p94"/>
          <p:cNvSpPr/>
          <p:nvPr/>
        </p:nvSpPr>
        <p:spPr>
          <a:xfrm>
            <a:off x="317675" y="5202475"/>
            <a:ext cx="215400" cy="210600"/>
          </a:xfrm>
          <a:prstGeom prst="ellipse">
            <a:avLst/>
          </a:prstGeom>
          <a:solidFill>
            <a:srgbClr val="FF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0000"/>
              </a:solidFill>
            </a:endParaRPr>
          </a:p>
        </p:txBody>
      </p:sp>
      <p:sp>
        <p:nvSpPr>
          <p:cNvPr id="884" name="Google Shape;884;p94"/>
          <p:cNvSpPr/>
          <p:nvPr/>
        </p:nvSpPr>
        <p:spPr>
          <a:xfrm>
            <a:off x="317675" y="5413075"/>
            <a:ext cx="215400" cy="210600"/>
          </a:xfrm>
          <a:prstGeom prst="ellipse">
            <a:avLst/>
          </a:prstGeom>
          <a:solidFill>
            <a:srgbClr val="FF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0000"/>
              </a:solidFill>
            </a:endParaRPr>
          </a:p>
        </p:txBody>
      </p:sp>
      <p:pic>
        <p:nvPicPr>
          <p:cNvPr id="885" name="Google Shape;885;p94">
            <a:hlinkClick r:id="rId58"/>
          </p:cNvPr>
          <p:cNvPicPr preferRelativeResize="0"/>
          <p:nvPr/>
        </p:nvPicPr>
        <p:blipFill>
          <a:blip r:embed="rId59">
            <a:alphaModFix amt="30000"/>
          </a:blip>
          <a:stretch>
            <a:fillRect/>
          </a:stretch>
        </p:blipFill>
        <p:spPr>
          <a:xfrm>
            <a:off x="2300550" y="5953950"/>
            <a:ext cx="1064380" cy="879400"/>
          </a:xfrm>
          <a:prstGeom prst="rect">
            <a:avLst/>
          </a:prstGeom>
          <a:noFill/>
          <a:ln>
            <a:noFill/>
          </a:ln>
        </p:spPr>
      </p:pic>
      <p:pic>
        <p:nvPicPr>
          <p:cNvPr id="886" name="Google Shape;886;p94">
            <a:hlinkClick r:id="rId60"/>
          </p:cNvPr>
          <p:cNvPicPr preferRelativeResize="0"/>
          <p:nvPr/>
        </p:nvPicPr>
        <p:blipFill>
          <a:blip r:embed="rId61">
            <a:alphaModFix amt="30000"/>
          </a:blip>
          <a:stretch>
            <a:fillRect/>
          </a:stretch>
        </p:blipFill>
        <p:spPr>
          <a:xfrm>
            <a:off x="3441114" y="5953938"/>
            <a:ext cx="1064374" cy="878561"/>
          </a:xfrm>
          <a:prstGeom prst="rect">
            <a:avLst/>
          </a:prstGeom>
          <a:noFill/>
          <a:ln>
            <a:noFill/>
          </a:ln>
        </p:spPr>
      </p:pic>
      <p:pic>
        <p:nvPicPr>
          <p:cNvPr id="887" name="Google Shape;887;p94">
            <a:hlinkClick r:id="rId62"/>
          </p:cNvPr>
          <p:cNvPicPr preferRelativeResize="0"/>
          <p:nvPr/>
        </p:nvPicPr>
        <p:blipFill>
          <a:blip r:embed="rId63">
            <a:alphaModFix amt="30000"/>
          </a:blip>
          <a:stretch>
            <a:fillRect/>
          </a:stretch>
        </p:blipFill>
        <p:spPr>
          <a:xfrm>
            <a:off x="4581697" y="5953952"/>
            <a:ext cx="1064375" cy="879398"/>
          </a:xfrm>
          <a:prstGeom prst="rect">
            <a:avLst/>
          </a:prstGeom>
          <a:noFill/>
          <a:ln>
            <a:noFill/>
          </a:ln>
        </p:spPr>
      </p:pic>
      <p:sp>
        <p:nvSpPr>
          <p:cNvPr id="888" name="Google Shape;888;p94"/>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lang="en-ZA" sz="1600">
                <a:solidFill>
                  <a:schemeClr val="dk1"/>
                </a:solidFill>
                <a:latin typeface="Calibri"/>
                <a:ea typeface="Calibri"/>
                <a:cs typeface="Calibri"/>
                <a:sym typeface="Calibri"/>
              </a:rPr>
              <a:t>A </a:t>
            </a:r>
            <a:r>
              <a:rPr i="1" lang="en-ZA" sz="1600">
                <a:solidFill>
                  <a:schemeClr val="dk1"/>
                </a:solidFill>
                <a:latin typeface="Calibri"/>
                <a:ea typeface="Calibri"/>
                <a:cs typeface="Calibri"/>
                <a:sym typeface="Calibri"/>
              </a:rPr>
              <a:t>small</a:t>
            </a:r>
            <a:r>
              <a:rPr lang="en-ZA" sz="1600">
                <a:solidFill>
                  <a:schemeClr val="dk1"/>
                </a:solidFill>
                <a:latin typeface="Calibri"/>
                <a:ea typeface="Calibri"/>
                <a:cs typeface="Calibri"/>
                <a:sym typeface="Calibri"/>
              </a:rPr>
              <a:t> overview of data catalogues, registries and repositories</a:t>
            </a:r>
            <a:endParaRPr b="1" sz="2200">
              <a:solidFill>
                <a:schemeClr val="dk1"/>
              </a:solidFill>
              <a:latin typeface="Calibri"/>
              <a:ea typeface="Calibri"/>
              <a:cs typeface="Calibri"/>
              <a:sym typeface="Calibri"/>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92" name="Shape 892"/>
        <p:cNvGrpSpPr/>
        <p:nvPr/>
      </p:nvGrpSpPr>
      <p:grpSpPr>
        <a:xfrm>
          <a:off x="0" y="0"/>
          <a:ext cx="0" cy="0"/>
          <a:chOff x="0" y="0"/>
          <a:chExt cx="0" cy="0"/>
        </a:xfrm>
      </p:grpSpPr>
      <p:pic>
        <p:nvPicPr>
          <p:cNvPr id="893" name="Google Shape;893;p95">
            <a:hlinkClick r:id="rId3"/>
          </p:cNvPr>
          <p:cNvPicPr preferRelativeResize="0"/>
          <p:nvPr/>
        </p:nvPicPr>
        <p:blipFill>
          <a:blip r:embed="rId4">
            <a:alphaModFix amt="30000"/>
          </a:blip>
          <a:stretch>
            <a:fillRect/>
          </a:stretch>
        </p:blipFill>
        <p:spPr>
          <a:xfrm>
            <a:off x="4581697" y="5979027"/>
            <a:ext cx="1064375" cy="879398"/>
          </a:xfrm>
          <a:prstGeom prst="rect">
            <a:avLst/>
          </a:prstGeom>
          <a:noFill/>
          <a:ln>
            <a:noFill/>
          </a:ln>
        </p:spPr>
      </p:pic>
      <p:pic>
        <p:nvPicPr>
          <p:cNvPr id="894" name="Google Shape;894;p95">
            <a:hlinkClick r:id="rId5"/>
          </p:cNvPr>
          <p:cNvPicPr preferRelativeResize="0"/>
          <p:nvPr/>
        </p:nvPicPr>
        <p:blipFill>
          <a:blip r:embed="rId6">
            <a:alphaModFix amt="30000"/>
          </a:blip>
          <a:stretch>
            <a:fillRect/>
          </a:stretch>
        </p:blipFill>
        <p:spPr>
          <a:xfrm>
            <a:off x="3441114" y="5979013"/>
            <a:ext cx="1064374" cy="878561"/>
          </a:xfrm>
          <a:prstGeom prst="rect">
            <a:avLst/>
          </a:prstGeom>
          <a:noFill/>
          <a:ln>
            <a:noFill/>
          </a:ln>
        </p:spPr>
      </p:pic>
      <p:pic>
        <p:nvPicPr>
          <p:cNvPr id="895" name="Google Shape;895;p95">
            <a:hlinkClick r:id="rId7"/>
          </p:cNvPr>
          <p:cNvPicPr preferRelativeResize="0"/>
          <p:nvPr/>
        </p:nvPicPr>
        <p:blipFill>
          <a:blip r:embed="rId8">
            <a:alphaModFix amt="75000"/>
          </a:blip>
          <a:stretch>
            <a:fillRect/>
          </a:stretch>
        </p:blipFill>
        <p:spPr>
          <a:xfrm>
            <a:off x="7954792" y="0"/>
            <a:ext cx="1189209" cy="430800"/>
          </a:xfrm>
          <a:prstGeom prst="rect">
            <a:avLst/>
          </a:prstGeom>
          <a:noFill/>
          <a:ln>
            <a:noFill/>
          </a:ln>
        </p:spPr>
      </p:pic>
      <p:pic>
        <p:nvPicPr>
          <p:cNvPr id="896" name="Google Shape;896;p95">
            <a:hlinkClick r:id="rId9"/>
          </p:cNvPr>
          <p:cNvPicPr preferRelativeResize="0"/>
          <p:nvPr/>
        </p:nvPicPr>
        <p:blipFill>
          <a:blip r:embed="rId10">
            <a:alphaModFix amt="50000"/>
          </a:blip>
          <a:stretch>
            <a:fillRect/>
          </a:stretch>
        </p:blipFill>
        <p:spPr>
          <a:xfrm>
            <a:off x="2300550" y="5979025"/>
            <a:ext cx="1064380" cy="879400"/>
          </a:xfrm>
          <a:prstGeom prst="rect">
            <a:avLst/>
          </a:prstGeom>
          <a:noFill/>
          <a:ln>
            <a:noFill/>
          </a:ln>
        </p:spPr>
      </p:pic>
      <p:pic>
        <p:nvPicPr>
          <p:cNvPr id="897" name="Google Shape;897;p95"/>
          <p:cNvPicPr preferRelativeResize="0"/>
          <p:nvPr/>
        </p:nvPicPr>
        <p:blipFill rotWithShape="1">
          <a:blip r:embed="rId11">
            <a:alphaModFix/>
          </a:blip>
          <a:srcRect b="6244" l="0" r="0" t="0"/>
          <a:stretch/>
        </p:blipFill>
        <p:spPr>
          <a:xfrm rot="-179995">
            <a:off x="1545061" y="441269"/>
            <a:ext cx="4299230" cy="5700941"/>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sp>
        <p:nvSpPr>
          <p:cNvPr id="898" name="Google Shape;898;p95"/>
          <p:cNvSpPr/>
          <p:nvPr/>
        </p:nvSpPr>
        <p:spPr>
          <a:xfrm>
            <a:off x="6080625" y="4310825"/>
            <a:ext cx="2914800" cy="952500"/>
          </a:xfrm>
          <a:prstGeom prst="wedgeRoundRectCallout">
            <a:avLst>
              <a:gd fmla="val -74645" name="adj1"/>
              <a:gd fmla="val 48468" name="adj2"/>
              <a:gd fmla="val 0" name="adj3"/>
            </a:avLst>
          </a:prstGeom>
          <a:solidFill>
            <a:srgbClr val="FFFFFF"/>
          </a:solid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br>
              <a:rPr lang="en-ZA" sz="1300">
                <a:latin typeface="Calibri"/>
                <a:ea typeface="Calibri"/>
                <a:cs typeface="Calibri"/>
                <a:sym typeface="Calibri"/>
              </a:rPr>
            </a:br>
            <a:r>
              <a:rPr b="1" lang="en-ZA" sz="1300">
                <a:latin typeface="Calibri"/>
                <a:ea typeface="Calibri"/>
                <a:cs typeface="Calibri"/>
                <a:sym typeface="Calibri"/>
              </a:rPr>
              <a:t>Sharing and Publishing with ZivaHub</a:t>
            </a:r>
            <a:endParaRPr b="1" sz="1300">
              <a:latin typeface="Calibri"/>
              <a:ea typeface="Calibri"/>
              <a:cs typeface="Calibri"/>
              <a:sym typeface="Calibri"/>
            </a:endParaRPr>
          </a:p>
          <a:p>
            <a:pPr indent="0" lvl="0" marL="0" rtl="0" algn="l">
              <a:spcBef>
                <a:spcPts val="0"/>
              </a:spcBef>
              <a:spcAft>
                <a:spcPts val="0"/>
              </a:spcAft>
              <a:buNone/>
            </a:pPr>
            <a:br>
              <a:rPr lang="en-ZA" sz="900">
                <a:latin typeface="Calibri"/>
                <a:ea typeface="Calibri"/>
                <a:cs typeface="Calibri"/>
                <a:sym typeface="Calibri"/>
              </a:rPr>
            </a:br>
            <a:r>
              <a:rPr lang="en-ZA" sz="1300">
                <a:latin typeface="Calibri"/>
                <a:ea typeface="Calibri"/>
                <a:cs typeface="Calibri"/>
                <a:sym typeface="Calibri"/>
              </a:rPr>
              <a:t>9 Oct @ 10 AM</a:t>
            </a:r>
            <a:endParaRPr sz="1300">
              <a:latin typeface="Calibri"/>
              <a:ea typeface="Calibri"/>
              <a:cs typeface="Calibri"/>
              <a:sym typeface="Calibri"/>
            </a:endParaRPr>
          </a:p>
          <a:p>
            <a:pPr indent="0" lvl="0" marL="0" rtl="0" algn="l">
              <a:spcBef>
                <a:spcPts val="0"/>
              </a:spcBef>
              <a:spcAft>
                <a:spcPts val="0"/>
              </a:spcAft>
              <a:buNone/>
            </a:pPr>
            <a:r>
              <a:t/>
            </a:r>
            <a:endParaRPr sz="1300">
              <a:latin typeface="Calibri"/>
              <a:ea typeface="Calibri"/>
              <a:cs typeface="Calibri"/>
              <a:sym typeface="Calibri"/>
            </a:endParaRPr>
          </a:p>
        </p:txBody>
      </p:sp>
      <p:pic>
        <p:nvPicPr>
          <p:cNvPr id="899" name="Google Shape;899;p95">
            <a:hlinkClick r:id="rId12"/>
          </p:cNvPr>
          <p:cNvPicPr preferRelativeResize="0"/>
          <p:nvPr/>
        </p:nvPicPr>
        <p:blipFill>
          <a:blip r:embed="rId13">
            <a:alphaModFix amt="30000"/>
          </a:blip>
          <a:stretch>
            <a:fillRect/>
          </a:stretch>
        </p:blipFill>
        <p:spPr>
          <a:xfrm>
            <a:off x="5722272" y="5979027"/>
            <a:ext cx="1064375" cy="879398"/>
          </a:xfrm>
          <a:prstGeom prst="rect">
            <a:avLst/>
          </a:prstGeom>
          <a:noFill/>
          <a:ln>
            <a:noFill/>
          </a:ln>
        </p:spPr>
      </p:pic>
      <p:pic>
        <p:nvPicPr>
          <p:cNvPr id="900" name="Google Shape;900;p95">
            <a:hlinkClick r:id="rId14"/>
          </p:cNvPr>
          <p:cNvPicPr preferRelativeResize="0"/>
          <p:nvPr/>
        </p:nvPicPr>
        <p:blipFill>
          <a:blip r:embed="rId15">
            <a:alphaModFix amt="30000"/>
          </a:blip>
          <a:stretch>
            <a:fillRect/>
          </a:stretch>
        </p:blipFill>
        <p:spPr>
          <a:xfrm>
            <a:off x="6862839" y="5979013"/>
            <a:ext cx="1064374" cy="878561"/>
          </a:xfrm>
          <a:prstGeom prst="rect">
            <a:avLst/>
          </a:prstGeom>
          <a:noFill/>
          <a:ln>
            <a:noFill/>
          </a:ln>
        </p:spPr>
      </p:pic>
      <p:pic>
        <p:nvPicPr>
          <p:cNvPr id="901" name="Google Shape;901;p95">
            <a:hlinkClick r:id="rId16"/>
          </p:cNvPr>
          <p:cNvPicPr preferRelativeResize="0"/>
          <p:nvPr/>
        </p:nvPicPr>
        <p:blipFill>
          <a:blip r:embed="rId17">
            <a:alphaModFix amt="30000"/>
          </a:blip>
          <a:stretch>
            <a:fillRect/>
          </a:stretch>
        </p:blipFill>
        <p:spPr>
          <a:xfrm>
            <a:off x="8003422" y="5978602"/>
            <a:ext cx="1064375" cy="879398"/>
          </a:xfrm>
          <a:prstGeom prst="rect">
            <a:avLst/>
          </a:prstGeom>
          <a:noFill/>
          <a:ln>
            <a:noFill/>
          </a:ln>
        </p:spPr>
      </p:pic>
      <p:sp>
        <p:nvSpPr>
          <p:cNvPr id="902" name="Google Shape;902;p95"/>
          <p:cNvSpPr/>
          <p:nvPr/>
        </p:nvSpPr>
        <p:spPr>
          <a:xfrm>
            <a:off x="6080625" y="3006000"/>
            <a:ext cx="2914800" cy="952500"/>
          </a:xfrm>
          <a:prstGeom prst="wedgeRoundRectCallout">
            <a:avLst>
              <a:gd fmla="val -74645" name="adj1"/>
              <a:gd fmla="val 48468" name="adj2"/>
              <a:gd fmla="val 0" name="adj3"/>
            </a:avLst>
          </a:prstGeom>
          <a:solidFill>
            <a:srgbClr val="FFFFFF"/>
          </a:solid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br>
              <a:rPr lang="en-ZA" sz="1300">
                <a:latin typeface="Calibri"/>
                <a:ea typeface="Calibri"/>
                <a:cs typeface="Calibri"/>
                <a:sym typeface="Calibri"/>
              </a:rPr>
            </a:br>
            <a:r>
              <a:rPr b="1" lang="en-ZA" sz="1300">
                <a:latin typeface="Calibri"/>
                <a:ea typeface="Calibri"/>
                <a:cs typeface="Calibri"/>
                <a:sym typeface="Calibri"/>
              </a:rPr>
              <a:t>Doing Digital Scholarship</a:t>
            </a:r>
            <a:endParaRPr b="1" sz="1300">
              <a:latin typeface="Calibri"/>
              <a:ea typeface="Calibri"/>
              <a:cs typeface="Calibri"/>
              <a:sym typeface="Calibri"/>
            </a:endParaRPr>
          </a:p>
          <a:p>
            <a:pPr indent="0" lvl="0" marL="0" rtl="0" algn="l">
              <a:spcBef>
                <a:spcPts val="0"/>
              </a:spcBef>
              <a:spcAft>
                <a:spcPts val="0"/>
              </a:spcAft>
              <a:buNone/>
            </a:pPr>
            <a:br>
              <a:rPr lang="en-ZA" sz="900">
                <a:latin typeface="Calibri"/>
                <a:ea typeface="Calibri"/>
                <a:cs typeface="Calibri"/>
                <a:sym typeface="Calibri"/>
              </a:rPr>
            </a:br>
            <a:r>
              <a:rPr lang="en-ZA" sz="1300">
                <a:latin typeface="Calibri"/>
                <a:ea typeface="Calibri"/>
                <a:cs typeface="Calibri"/>
                <a:sym typeface="Calibri"/>
              </a:rPr>
              <a:t>13</a:t>
            </a:r>
            <a:r>
              <a:rPr lang="en-ZA" sz="1300">
                <a:latin typeface="Calibri"/>
                <a:ea typeface="Calibri"/>
                <a:cs typeface="Calibri"/>
                <a:sym typeface="Calibri"/>
              </a:rPr>
              <a:t> Nov @ 10 AM</a:t>
            </a:r>
            <a:endParaRPr sz="1300">
              <a:latin typeface="Calibri"/>
              <a:ea typeface="Calibri"/>
              <a:cs typeface="Calibri"/>
              <a:sym typeface="Calibri"/>
            </a:endParaRPr>
          </a:p>
          <a:p>
            <a:pPr indent="0" lvl="0" marL="0" rtl="0" algn="l">
              <a:spcBef>
                <a:spcPts val="0"/>
              </a:spcBef>
              <a:spcAft>
                <a:spcPts val="0"/>
              </a:spcAft>
              <a:buNone/>
            </a:pPr>
            <a:r>
              <a:t/>
            </a:r>
            <a:endParaRPr sz="1300">
              <a:latin typeface="Calibri"/>
              <a:ea typeface="Calibri"/>
              <a:cs typeface="Calibri"/>
              <a:sym typeface="Calibri"/>
            </a:endParaRPr>
          </a:p>
        </p:txBody>
      </p:sp>
      <p:sp>
        <p:nvSpPr>
          <p:cNvPr id="903" name="Google Shape;903;p95"/>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lang="en-ZA" sz="2000">
                <a:solidFill>
                  <a:schemeClr val="dk1"/>
                </a:solidFill>
                <a:latin typeface="Calibri"/>
                <a:ea typeface="Calibri"/>
                <a:cs typeface="Calibri"/>
                <a:sym typeface="Calibri"/>
              </a:rPr>
              <a:t>Upcoming DLS workshops</a:t>
            </a:r>
            <a:endParaRPr b="1" sz="200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3" name="Shape 303"/>
        <p:cNvGrpSpPr/>
        <p:nvPr/>
      </p:nvGrpSpPr>
      <p:grpSpPr>
        <a:xfrm>
          <a:off x="0" y="0"/>
          <a:ext cx="0" cy="0"/>
          <a:chOff x="0" y="0"/>
          <a:chExt cx="0" cy="0"/>
        </a:xfrm>
      </p:grpSpPr>
      <p:sp>
        <p:nvSpPr>
          <p:cNvPr id="304" name="Google Shape;304;p42"/>
          <p:cNvSpPr/>
          <p:nvPr/>
        </p:nvSpPr>
        <p:spPr>
          <a:xfrm>
            <a:off x="514350" y="2545550"/>
            <a:ext cx="8046300" cy="5154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lang="en-ZA" sz="2800">
                <a:solidFill>
                  <a:schemeClr val="lt1"/>
                </a:solidFill>
                <a:latin typeface="Calibri"/>
                <a:ea typeface="Calibri"/>
                <a:cs typeface="Calibri"/>
                <a:sym typeface="Calibri"/>
              </a:rPr>
              <a:t>Selected academic online platforms / environments that allow you to create a user profile </a:t>
            </a:r>
            <a:endParaRPr sz="2800">
              <a:solidFill>
                <a:schemeClr val="lt1"/>
              </a:solidFill>
              <a:latin typeface="Calibri"/>
              <a:ea typeface="Calibri"/>
              <a:cs typeface="Calibri"/>
              <a:sym typeface="Calibri"/>
            </a:endParaRPr>
          </a:p>
        </p:txBody>
      </p:sp>
      <p:pic>
        <p:nvPicPr>
          <p:cNvPr id="305" name="Google Shape;305;p42">
            <a:hlinkClick r:id="rId3"/>
          </p:cNvPr>
          <p:cNvPicPr preferRelativeResize="0"/>
          <p:nvPr/>
        </p:nvPicPr>
        <p:blipFill>
          <a:blip r:embed="rId4">
            <a:alphaModFix/>
          </a:blip>
          <a:stretch>
            <a:fillRect/>
          </a:stretch>
        </p:blipFill>
        <p:spPr>
          <a:xfrm>
            <a:off x="7587925" y="0"/>
            <a:ext cx="1556080" cy="563700"/>
          </a:xfrm>
          <a:prstGeom prst="rect">
            <a:avLst/>
          </a:prstGeom>
          <a:noFill/>
          <a:ln>
            <a:noFill/>
          </a:ln>
        </p:spPr>
      </p:pic>
      <p:sp>
        <p:nvSpPr>
          <p:cNvPr id="306" name="Google Shape;306;p42"/>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07" name="Shape 907"/>
        <p:cNvGrpSpPr/>
        <p:nvPr/>
      </p:nvGrpSpPr>
      <p:grpSpPr>
        <a:xfrm>
          <a:off x="0" y="0"/>
          <a:ext cx="0" cy="0"/>
          <a:chOff x="0" y="0"/>
          <a:chExt cx="0" cy="0"/>
        </a:xfrm>
      </p:grpSpPr>
      <p:pic>
        <p:nvPicPr>
          <p:cNvPr id="908" name="Google Shape;908;p96">
            <a:hlinkClick r:id="rId3"/>
          </p:cNvPr>
          <p:cNvPicPr preferRelativeResize="0"/>
          <p:nvPr/>
        </p:nvPicPr>
        <p:blipFill rotWithShape="1">
          <a:blip r:embed="rId4">
            <a:alphaModFix/>
          </a:blip>
          <a:srcRect b="9535" l="0" r="0" t="0"/>
          <a:stretch/>
        </p:blipFill>
        <p:spPr>
          <a:xfrm>
            <a:off x="1102750" y="956325"/>
            <a:ext cx="6900677" cy="4944521"/>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sp>
        <p:nvSpPr>
          <p:cNvPr id="909" name="Google Shape;909;p96"/>
          <p:cNvSpPr/>
          <p:nvPr/>
        </p:nvSpPr>
        <p:spPr>
          <a:xfrm>
            <a:off x="6930383" y="1060350"/>
            <a:ext cx="1851000" cy="580500"/>
          </a:xfrm>
          <a:prstGeom prst="roundRect">
            <a:avLst>
              <a:gd fmla="val 16667" name="adj"/>
            </a:avLst>
          </a:prstGeom>
          <a:gradFill>
            <a:gsLst>
              <a:gs pos="0">
                <a:srgbClr val="DAFEA4"/>
              </a:gs>
              <a:gs pos="35000">
                <a:srgbClr val="E3FEBF"/>
              </a:gs>
              <a:gs pos="100000">
                <a:srgbClr val="F4FEE6"/>
              </a:gs>
            </a:gsLst>
            <a:lin ang="16200038" scaled="0"/>
          </a:gradFill>
          <a:ln cap="flat" cmpd="sng" w="9525">
            <a:solidFill>
              <a:srgbClr val="97B853"/>
            </a:solidFill>
            <a:prstDash val="solid"/>
            <a:round/>
            <a:headEnd len="sm" w="sm" type="none"/>
            <a:tailEnd len="sm" w="sm" type="none"/>
          </a:ln>
          <a:effectLst>
            <a:outerShdw blurRad="40000" rotWithShape="0" dir="5400000" dist="20000">
              <a:srgbClr val="000000">
                <a:alpha val="3765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7CB7"/>
              </a:buClr>
              <a:buSzPts val="1400"/>
              <a:buFont typeface="Arial"/>
              <a:buNone/>
            </a:pPr>
            <a:r>
              <a:rPr b="1" i="0" lang="en-ZA" sz="1300" u="sng" cap="none" strike="noStrike">
                <a:solidFill>
                  <a:schemeClr val="hlink"/>
                </a:solidFill>
                <a:latin typeface="Calibri"/>
                <a:ea typeface="Calibri"/>
                <a:cs typeface="Calibri"/>
                <a:sym typeface="Calibri"/>
                <a:hlinkClick r:id="rId5"/>
              </a:rPr>
              <a:t>RDM at UCT</a:t>
            </a:r>
            <a:r>
              <a:rPr i="0" lang="en-ZA" sz="1300" u="sng" cap="none" strike="noStrike">
                <a:solidFill>
                  <a:schemeClr val="hlink"/>
                </a:solidFill>
                <a:latin typeface="Calibri"/>
                <a:ea typeface="Calibri"/>
                <a:cs typeface="Calibri"/>
                <a:sym typeface="Calibri"/>
                <a:hlinkClick r:id="rId6"/>
              </a:rPr>
              <a:t> (Slack)</a:t>
            </a:r>
            <a:endParaRPr i="0" sz="1300" u="none" cap="none" strike="noStrike">
              <a:solidFill>
                <a:srgbClr val="007CB7"/>
              </a:solidFill>
              <a:latin typeface="Calibri"/>
              <a:ea typeface="Calibri"/>
              <a:cs typeface="Calibri"/>
              <a:sym typeface="Calibri"/>
            </a:endParaRPr>
          </a:p>
        </p:txBody>
      </p:sp>
      <p:sp>
        <p:nvSpPr>
          <p:cNvPr id="910" name="Google Shape;910;p96"/>
          <p:cNvSpPr/>
          <p:nvPr/>
        </p:nvSpPr>
        <p:spPr>
          <a:xfrm>
            <a:off x="5709712" y="3368621"/>
            <a:ext cx="3071700" cy="580500"/>
          </a:xfrm>
          <a:prstGeom prst="roundRect">
            <a:avLst>
              <a:gd fmla="val 16667" name="adj"/>
            </a:avLst>
          </a:prstGeom>
          <a:gradFill>
            <a:gsLst>
              <a:gs pos="0">
                <a:srgbClr val="DAFEA4"/>
              </a:gs>
              <a:gs pos="35000">
                <a:srgbClr val="E3FEBF"/>
              </a:gs>
              <a:gs pos="100000">
                <a:srgbClr val="F4FEE6"/>
              </a:gs>
            </a:gsLst>
            <a:lin ang="16200038" scaled="0"/>
          </a:gradFill>
          <a:ln cap="flat" cmpd="sng" w="9525">
            <a:solidFill>
              <a:srgbClr val="97B853"/>
            </a:solidFill>
            <a:prstDash val="solid"/>
            <a:round/>
            <a:headEnd len="sm" w="sm" type="none"/>
            <a:tailEnd len="sm" w="sm" type="none"/>
          </a:ln>
          <a:effectLst>
            <a:outerShdw blurRad="40000" rotWithShape="0" dir="5400000" dist="20000">
              <a:srgbClr val="000000">
                <a:alpha val="3765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7CB7"/>
              </a:buClr>
              <a:buSzPts val="1400"/>
              <a:buFont typeface="Arial"/>
              <a:buNone/>
            </a:pPr>
            <a:r>
              <a:rPr i="0" lang="en-ZA" sz="1300" u="sng" cap="none" strike="noStrike">
                <a:solidFill>
                  <a:schemeClr val="hlink"/>
                </a:solidFill>
                <a:latin typeface="Calibri"/>
                <a:ea typeface="Calibri"/>
                <a:cs typeface="Calibri"/>
                <a:sym typeface="Calibri"/>
                <a:hlinkClick r:id="rId7"/>
              </a:rPr>
              <a:t>UCT </a:t>
            </a:r>
            <a:r>
              <a:rPr b="1" i="0" lang="en-ZA" sz="1300" u="sng" cap="none" strike="noStrike">
                <a:solidFill>
                  <a:schemeClr val="hlink"/>
                </a:solidFill>
                <a:latin typeface="Calibri"/>
                <a:ea typeface="Calibri"/>
                <a:cs typeface="Calibri"/>
                <a:sym typeface="Calibri"/>
                <a:hlinkClick r:id="rId8"/>
              </a:rPr>
              <a:t>Open Science Framework</a:t>
            </a:r>
            <a:r>
              <a:rPr i="0" lang="en-ZA" sz="1300" u="sng" cap="none" strike="noStrike">
                <a:solidFill>
                  <a:schemeClr val="hlink"/>
                </a:solidFill>
                <a:latin typeface="Calibri"/>
                <a:ea typeface="Calibri"/>
                <a:cs typeface="Calibri"/>
                <a:sym typeface="Calibri"/>
                <a:hlinkClick r:id="rId9"/>
              </a:rPr>
              <a:t> (OSF)</a:t>
            </a:r>
            <a:endParaRPr i="0" sz="1300" u="none" cap="none" strike="noStrike">
              <a:solidFill>
                <a:srgbClr val="007CB7"/>
              </a:solidFill>
              <a:latin typeface="Calibri"/>
              <a:ea typeface="Calibri"/>
              <a:cs typeface="Calibri"/>
              <a:sym typeface="Calibri"/>
            </a:endParaRPr>
          </a:p>
        </p:txBody>
      </p:sp>
      <p:sp>
        <p:nvSpPr>
          <p:cNvPr id="911" name="Google Shape;911;p96"/>
          <p:cNvSpPr/>
          <p:nvPr/>
        </p:nvSpPr>
        <p:spPr>
          <a:xfrm>
            <a:off x="6325920" y="4138060"/>
            <a:ext cx="2455500" cy="580500"/>
          </a:xfrm>
          <a:prstGeom prst="roundRect">
            <a:avLst>
              <a:gd fmla="val 16667" name="adj"/>
            </a:avLst>
          </a:prstGeom>
          <a:gradFill>
            <a:gsLst>
              <a:gs pos="0">
                <a:srgbClr val="DAFEA4"/>
              </a:gs>
              <a:gs pos="35000">
                <a:srgbClr val="E3FEBF"/>
              </a:gs>
              <a:gs pos="100000">
                <a:srgbClr val="F4FEE6"/>
              </a:gs>
            </a:gsLst>
            <a:lin ang="16200038" scaled="0"/>
          </a:gradFill>
          <a:ln cap="flat" cmpd="sng" w="9525">
            <a:solidFill>
              <a:srgbClr val="97B853"/>
            </a:solidFill>
            <a:prstDash val="solid"/>
            <a:round/>
            <a:headEnd len="sm" w="sm" type="none"/>
            <a:tailEnd len="sm" w="sm" type="none"/>
          </a:ln>
          <a:effectLst>
            <a:outerShdw blurRad="40000" rotWithShape="0" dir="5400000" dist="20000">
              <a:srgbClr val="000000">
                <a:alpha val="3765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hlink"/>
              </a:buClr>
              <a:buSzPts val="1400"/>
              <a:buFont typeface="Arial"/>
              <a:buNone/>
            </a:pPr>
            <a:r>
              <a:rPr b="1" lang="en-ZA" sz="1300" u="sng">
                <a:solidFill>
                  <a:schemeClr val="hlink"/>
                </a:solidFill>
                <a:latin typeface="Calibri"/>
                <a:ea typeface="Calibri"/>
                <a:cs typeface="Calibri"/>
                <a:sym typeface="Calibri"/>
                <a:hlinkClick r:id="rId10"/>
              </a:rPr>
              <a:t>Digital preservation</a:t>
            </a:r>
            <a:endParaRPr i="0" sz="1300" u="none" cap="none" strike="noStrike">
              <a:solidFill>
                <a:srgbClr val="007CB7"/>
              </a:solidFill>
              <a:latin typeface="Calibri"/>
              <a:ea typeface="Calibri"/>
              <a:cs typeface="Calibri"/>
              <a:sym typeface="Calibri"/>
            </a:endParaRPr>
          </a:p>
        </p:txBody>
      </p:sp>
      <p:sp>
        <p:nvSpPr>
          <p:cNvPr id="912" name="Google Shape;912;p96"/>
          <p:cNvSpPr/>
          <p:nvPr/>
        </p:nvSpPr>
        <p:spPr>
          <a:xfrm>
            <a:off x="6583163" y="1829778"/>
            <a:ext cx="2198400" cy="580500"/>
          </a:xfrm>
          <a:prstGeom prst="roundRect">
            <a:avLst>
              <a:gd fmla="val 16667" name="adj"/>
            </a:avLst>
          </a:prstGeom>
          <a:gradFill>
            <a:gsLst>
              <a:gs pos="0">
                <a:srgbClr val="DAFEA4"/>
              </a:gs>
              <a:gs pos="35000">
                <a:srgbClr val="E3FEBF"/>
              </a:gs>
              <a:gs pos="100000">
                <a:srgbClr val="F4FEE6"/>
              </a:gs>
            </a:gsLst>
            <a:lin ang="16200038" scaled="0"/>
          </a:gradFill>
          <a:ln cap="flat" cmpd="sng" w="9525">
            <a:solidFill>
              <a:srgbClr val="97B853"/>
            </a:solidFill>
            <a:prstDash val="solid"/>
            <a:round/>
            <a:headEnd len="sm" w="sm" type="none"/>
            <a:tailEnd len="sm" w="sm" type="none"/>
          </a:ln>
          <a:effectLst>
            <a:outerShdw blurRad="40000" rotWithShape="0" dir="5400000" dist="20000">
              <a:srgbClr val="000000">
                <a:alpha val="3765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FF"/>
              </a:buClr>
              <a:buSzPts val="1400"/>
              <a:buFont typeface="Arial"/>
              <a:buNone/>
            </a:pPr>
            <a:r>
              <a:rPr i="0" lang="en-ZA" sz="1300" u="sng" cap="none" strike="noStrike">
                <a:solidFill>
                  <a:srgbClr val="0000FF"/>
                </a:solidFill>
                <a:latin typeface="Calibri"/>
                <a:ea typeface="Calibri"/>
                <a:cs typeface="Calibri"/>
                <a:sym typeface="Calibri"/>
                <a:hlinkClick r:id="rId11"/>
              </a:rPr>
              <a:t>UCT </a:t>
            </a:r>
            <a:r>
              <a:rPr b="1" i="0" lang="en-ZA" sz="1300" u="sng" cap="none" strike="noStrike">
                <a:solidFill>
                  <a:srgbClr val="0000FF"/>
                </a:solidFill>
                <a:latin typeface="Calibri"/>
                <a:ea typeface="Calibri"/>
                <a:cs typeface="Calibri"/>
                <a:sym typeface="Calibri"/>
                <a:hlinkClick r:id="rId12"/>
              </a:rPr>
              <a:t>DMPonline</a:t>
            </a:r>
            <a:endParaRPr b="1" i="0" sz="1300" u="sng" cap="none" strike="noStrike">
              <a:solidFill>
                <a:srgbClr val="007CB7"/>
              </a:solidFill>
              <a:latin typeface="Calibri"/>
              <a:ea typeface="Calibri"/>
              <a:cs typeface="Calibri"/>
              <a:sym typeface="Calibri"/>
            </a:endParaRPr>
          </a:p>
        </p:txBody>
      </p:sp>
      <p:pic>
        <p:nvPicPr>
          <p:cNvPr id="913" name="Google Shape;913;p96">
            <a:hlinkClick r:id="rId13"/>
          </p:cNvPr>
          <p:cNvPicPr preferRelativeResize="0"/>
          <p:nvPr/>
        </p:nvPicPr>
        <p:blipFill rotWithShape="1">
          <a:blip r:embed="rId14">
            <a:alphaModFix/>
          </a:blip>
          <a:srcRect b="0" l="0" r="0" t="0"/>
          <a:stretch/>
        </p:blipFill>
        <p:spPr>
          <a:xfrm>
            <a:off x="5040067" y="3368621"/>
            <a:ext cx="580230" cy="580447"/>
          </a:xfrm>
          <a:prstGeom prst="rect">
            <a:avLst/>
          </a:prstGeom>
          <a:no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pic>
      <p:pic>
        <p:nvPicPr>
          <p:cNvPr id="914" name="Google Shape;914;p96">
            <a:hlinkClick r:id="rId15"/>
          </p:cNvPr>
          <p:cNvPicPr preferRelativeResize="0"/>
          <p:nvPr/>
        </p:nvPicPr>
        <p:blipFill rotWithShape="1">
          <a:blip r:embed="rId16">
            <a:alphaModFix/>
          </a:blip>
          <a:srcRect b="0" l="19" r="19" t="0"/>
          <a:stretch/>
        </p:blipFill>
        <p:spPr>
          <a:xfrm>
            <a:off x="5907780" y="1829778"/>
            <a:ext cx="580229" cy="580449"/>
          </a:xfrm>
          <a:prstGeom prst="rect">
            <a:avLst/>
          </a:prstGeom>
          <a:no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pic>
      <p:pic>
        <p:nvPicPr>
          <p:cNvPr id="915" name="Google Shape;915;p96">
            <a:hlinkClick r:id="rId17"/>
          </p:cNvPr>
          <p:cNvPicPr preferRelativeResize="0"/>
          <p:nvPr/>
        </p:nvPicPr>
        <p:blipFill rotWithShape="1">
          <a:blip r:embed="rId18">
            <a:alphaModFix/>
          </a:blip>
          <a:srcRect b="0" l="0" r="0" t="0"/>
          <a:stretch/>
        </p:blipFill>
        <p:spPr>
          <a:xfrm>
            <a:off x="6250703" y="1060350"/>
            <a:ext cx="580230" cy="580448"/>
          </a:xfrm>
          <a:prstGeom prst="rect">
            <a:avLst/>
          </a:prstGeom>
          <a:no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pic>
      <p:sp>
        <p:nvSpPr>
          <p:cNvPr id="916" name="Google Shape;916;p96"/>
          <p:cNvSpPr/>
          <p:nvPr/>
        </p:nvSpPr>
        <p:spPr>
          <a:xfrm>
            <a:off x="6151455" y="2599205"/>
            <a:ext cx="2630100" cy="580500"/>
          </a:xfrm>
          <a:prstGeom prst="roundRect">
            <a:avLst>
              <a:gd fmla="val 16667" name="adj"/>
            </a:avLst>
          </a:prstGeom>
          <a:gradFill>
            <a:gsLst>
              <a:gs pos="0">
                <a:srgbClr val="DAFEA4"/>
              </a:gs>
              <a:gs pos="35000">
                <a:srgbClr val="E3FEBF"/>
              </a:gs>
              <a:gs pos="100000">
                <a:srgbClr val="F4FEE6"/>
              </a:gs>
            </a:gsLst>
            <a:lin ang="16200038" scaled="0"/>
          </a:gradFill>
          <a:ln cap="flat" cmpd="sng" w="9525">
            <a:solidFill>
              <a:srgbClr val="97B853"/>
            </a:solidFill>
            <a:prstDash val="solid"/>
            <a:round/>
            <a:headEnd len="sm" w="sm" type="none"/>
            <a:tailEnd len="sm" w="sm" type="none"/>
          </a:ln>
          <a:effectLst>
            <a:outerShdw blurRad="40000" rotWithShape="0" dir="5400000" dist="20000">
              <a:srgbClr val="000000">
                <a:alpha val="3765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7CB7"/>
              </a:buClr>
              <a:buSzPts val="1400"/>
              <a:buFont typeface="Arial"/>
              <a:buNone/>
            </a:pPr>
            <a:r>
              <a:rPr b="1" lang="en-ZA" sz="1300" u="sng">
                <a:solidFill>
                  <a:schemeClr val="hlink"/>
                </a:solidFill>
                <a:latin typeface="Calibri"/>
                <a:ea typeface="Calibri"/>
                <a:cs typeface="Calibri"/>
                <a:sym typeface="Calibri"/>
                <a:hlinkClick r:id="rId19"/>
              </a:rPr>
              <a:t>OneDrive / Google Drive</a:t>
            </a:r>
            <a:r>
              <a:rPr lang="en-ZA" sz="1300" u="sng">
                <a:solidFill>
                  <a:schemeClr val="hlink"/>
                </a:solidFill>
                <a:latin typeface="Calibri"/>
                <a:ea typeface="Calibri"/>
                <a:cs typeface="Calibri"/>
                <a:sym typeface="Calibri"/>
                <a:hlinkClick r:id="rId20"/>
              </a:rPr>
              <a:t> etc.</a:t>
            </a:r>
            <a:endParaRPr i="0" sz="1300" u="none" cap="none" strike="noStrike">
              <a:solidFill>
                <a:srgbClr val="007CB7"/>
              </a:solidFill>
              <a:latin typeface="Calibri"/>
              <a:ea typeface="Calibri"/>
              <a:cs typeface="Calibri"/>
              <a:sym typeface="Calibri"/>
            </a:endParaRPr>
          </a:p>
        </p:txBody>
      </p:sp>
      <p:pic>
        <p:nvPicPr>
          <p:cNvPr id="917" name="Google Shape;917;p96">
            <a:hlinkClick r:id="rId21"/>
          </p:cNvPr>
          <p:cNvPicPr preferRelativeResize="0"/>
          <p:nvPr/>
        </p:nvPicPr>
        <p:blipFill rotWithShape="1">
          <a:blip r:embed="rId22">
            <a:alphaModFix/>
          </a:blip>
          <a:srcRect b="0" l="0" r="0" t="0"/>
          <a:stretch/>
        </p:blipFill>
        <p:spPr>
          <a:xfrm>
            <a:off x="5468265" y="2599205"/>
            <a:ext cx="580230" cy="580447"/>
          </a:xfrm>
          <a:prstGeom prst="rect">
            <a:avLst/>
          </a:prstGeom>
          <a:no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pic>
      <p:pic>
        <p:nvPicPr>
          <p:cNvPr id="918" name="Google Shape;918;p96">
            <a:hlinkClick r:id="rId23"/>
          </p:cNvPr>
          <p:cNvPicPr preferRelativeResize="0"/>
          <p:nvPr/>
        </p:nvPicPr>
        <p:blipFill rotWithShape="1">
          <a:blip r:embed="rId24">
            <a:alphaModFix/>
          </a:blip>
          <a:srcRect b="0" l="0" r="0" t="0"/>
          <a:stretch/>
        </p:blipFill>
        <p:spPr>
          <a:xfrm>
            <a:off x="4785075" y="2599205"/>
            <a:ext cx="580231" cy="580447"/>
          </a:xfrm>
          <a:prstGeom prst="rect">
            <a:avLst/>
          </a:prstGeom>
          <a:no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pic>
      <p:sp>
        <p:nvSpPr>
          <p:cNvPr id="919" name="Google Shape;919;p96"/>
          <p:cNvSpPr/>
          <p:nvPr/>
        </p:nvSpPr>
        <p:spPr>
          <a:xfrm>
            <a:off x="6583163" y="4907488"/>
            <a:ext cx="2198400" cy="580500"/>
          </a:xfrm>
          <a:prstGeom prst="roundRect">
            <a:avLst>
              <a:gd fmla="val 16667" name="adj"/>
            </a:avLst>
          </a:prstGeom>
          <a:gradFill>
            <a:gsLst>
              <a:gs pos="0">
                <a:srgbClr val="DAFEA4"/>
              </a:gs>
              <a:gs pos="35000">
                <a:srgbClr val="E3FEBF"/>
              </a:gs>
              <a:gs pos="100000">
                <a:srgbClr val="F4FEE6"/>
              </a:gs>
            </a:gsLst>
            <a:lin ang="16200038" scaled="0"/>
          </a:gradFill>
          <a:ln cap="flat" cmpd="sng" w="9525">
            <a:solidFill>
              <a:srgbClr val="97B853"/>
            </a:solidFill>
            <a:prstDash val="solid"/>
            <a:round/>
            <a:headEnd len="sm" w="sm" type="none"/>
            <a:tailEnd len="sm" w="sm" type="none"/>
          </a:ln>
          <a:effectLst>
            <a:outerShdw blurRad="40000" rotWithShape="0" dir="5400000" dist="20000">
              <a:srgbClr val="000000">
                <a:alpha val="3765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hlink"/>
              </a:buClr>
              <a:buSzPts val="1400"/>
              <a:buFont typeface="Arial"/>
              <a:buNone/>
            </a:pPr>
            <a:r>
              <a:rPr b="1" i="0" lang="en-ZA" sz="1300" u="sng" cap="none" strike="noStrike">
                <a:solidFill>
                  <a:schemeClr val="hlink"/>
                </a:solidFill>
                <a:latin typeface="Calibri"/>
                <a:ea typeface="Calibri"/>
                <a:cs typeface="Calibri"/>
                <a:sym typeface="Calibri"/>
                <a:hlinkClick r:id="rId25"/>
              </a:rPr>
              <a:t>ZivaHub</a:t>
            </a:r>
            <a:r>
              <a:rPr b="1" lang="en-ZA" sz="1300" u="sng">
                <a:solidFill>
                  <a:schemeClr val="hlink"/>
                </a:solidFill>
                <a:latin typeface="Calibri"/>
                <a:ea typeface="Calibri"/>
                <a:cs typeface="Calibri"/>
                <a:sym typeface="Calibri"/>
                <a:hlinkClick r:id="rId26"/>
              </a:rPr>
              <a:t> |</a:t>
            </a:r>
            <a:r>
              <a:rPr b="1" i="0" lang="en-ZA" sz="1300" u="sng" cap="none" strike="noStrike">
                <a:solidFill>
                  <a:schemeClr val="hlink"/>
                </a:solidFill>
                <a:latin typeface="Calibri"/>
                <a:ea typeface="Calibri"/>
                <a:cs typeface="Calibri"/>
                <a:sym typeface="Calibri"/>
                <a:hlinkClick r:id="rId27"/>
              </a:rPr>
              <a:t> </a:t>
            </a:r>
            <a:r>
              <a:rPr i="0" lang="en-ZA" sz="1300" u="sng" cap="none" strike="noStrike">
                <a:solidFill>
                  <a:schemeClr val="hlink"/>
                </a:solidFill>
                <a:latin typeface="Calibri"/>
                <a:ea typeface="Calibri"/>
                <a:cs typeface="Calibri"/>
                <a:sym typeface="Calibri"/>
                <a:hlinkClick r:id="rId28"/>
              </a:rPr>
              <a:t>Open Data UCT</a:t>
            </a:r>
            <a:endParaRPr i="0" sz="1300" u="none" cap="none" strike="noStrike">
              <a:solidFill>
                <a:srgbClr val="007CB7"/>
              </a:solidFill>
              <a:latin typeface="Calibri"/>
              <a:ea typeface="Calibri"/>
              <a:cs typeface="Calibri"/>
              <a:sym typeface="Calibri"/>
            </a:endParaRPr>
          </a:p>
        </p:txBody>
      </p:sp>
      <p:pic>
        <p:nvPicPr>
          <p:cNvPr id="920" name="Google Shape;920;p96">
            <a:hlinkClick r:id="rId29"/>
          </p:cNvPr>
          <p:cNvPicPr preferRelativeResize="0"/>
          <p:nvPr/>
        </p:nvPicPr>
        <p:blipFill rotWithShape="1">
          <a:blip r:embed="rId30">
            <a:alphaModFix/>
          </a:blip>
          <a:srcRect b="0" l="258" r="248" t="0"/>
          <a:stretch/>
        </p:blipFill>
        <p:spPr>
          <a:xfrm>
            <a:off x="5907780" y="4907488"/>
            <a:ext cx="580230" cy="580447"/>
          </a:xfrm>
          <a:prstGeom prst="rect">
            <a:avLst/>
          </a:prstGeom>
          <a:no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pic>
      <p:pic>
        <p:nvPicPr>
          <p:cNvPr id="921" name="Google Shape;921;p96">
            <a:hlinkClick r:id="rId31"/>
          </p:cNvPr>
          <p:cNvPicPr preferRelativeResize="0"/>
          <p:nvPr/>
        </p:nvPicPr>
        <p:blipFill rotWithShape="1">
          <a:blip r:embed="rId32">
            <a:alphaModFix/>
          </a:blip>
          <a:srcRect b="0" l="845" r="845" t="0"/>
          <a:stretch/>
        </p:blipFill>
        <p:spPr>
          <a:xfrm>
            <a:off x="5636297" y="4130587"/>
            <a:ext cx="595170" cy="595392"/>
          </a:xfrm>
          <a:prstGeom prst="rect">
            <a:avLst/>
          </a:prstGeom>
          <a:no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pic>
      <p:pic>
        <p:nvPicPr>
          <p:cNvPr id="922" name="Google Shape;922;p96">
            <a:hlinkClick r:id="rId33"/>
          </p:cNvPr>
          <p:cNvPicPr preferRelativeResize="0"/>
          <p:nvPr/>
        </p:nvPicPr>
        <p:blipFill>
          <a:blip r:embed="rId34">
            <a:alphaModFix amt="75000"/>
          </a:blip>
          <a:stretch>
            <a:fillRect/>
          </a:stretch>
        </p:blipFill>
        <p:spPr>
          <a:xfrm>
            <a:off x="7954792" y="0"/>
            <a:ext cx="1189209" cy="430800"/>
          </a:xfrm>
          <a:prstGeom prst="rect">
            <a:avLst/>
          </a:prstGeom>
          <a:noFill/>
          <a:ln>
            <a:noFill/>
          </a:ln>
        </p:spPr>
      </p:pic>
      <p:sp>
        <p:nvSpPr>
          <p:cNvPr id="923" name="Google Shape;923;p96"/>
          <p:cNvSpPr txBox="1"/>
          <p:nvPr/>
        </p:nvSpPr>
        <p:spPr>
          <a:xfrm>
            <a:off x="1772050" y="185250"/>
            <a:ext cx="5606700" cy="430800"/>
          </a:xfrm>
          <a:prstGeom prst="rect">
            <a:avLst/>
          </a:prstGeom>
          <a:solidFill>
            <a:schemeClr val="lt1"/>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1100"/>
              <a:buFont typeface="Arial"/>
              <a:buNone/>
            </a:pPr>
            <a:r>
              <a:rPr b="1" lang="en-ZA" sz="2400">
                <a:latin typeface="Calibri"/>
                <a:ea typeface="Calibri"/>
                <a:cs typeface="Calibri"/>
                <a:sym typeface="Calibri"/>
              </a:rPr>
              <a:t>‘</a:t>
            </a:r>
            <a:r>
              <a:rPr b="1" lang="en-ZA" sz="2400">
                <a:latin typeface="Calibri"/>
                <a:ea typeface="Calibri"/>
                <a:cs typeface="Calibri"/>
                <a:sym typeface="Calibri"/>
              </a:rPr>
              <a:t>RDM at UCT’</a:t>
            </a:r>
            <a:r>
              <a:rPr lang="en-ZA" sz="2400">
                <a:latin typeface="Calibri"/>
                <a:ea typeface="Calibri"/>
                <a:cs typeface="Calibri"/>
                <a:sym typeface="Calibri"/>
              </a:rPr>
              <a:t> Slack workspace</a:t>
            </a:r>
            <a:endParaRPr sz="2400">
              <a:latin typeface="Calibri"/>
              <a:ea typeface="Calibri"/>
              <a:cs typeface="Calibri"/>
              <a:sym typeface="Calibri"/>
            </a:endParaRPr>
          </a:p>
        </p:txBody>
      </p:sp>
      <p:sp>
        <p:nvSpPr>
          <p:cNvPr id="924" name="Google Shape;924;p96"/>
          <p:cNvSpPr txBox="1"/>
          <p:nvPr/>
        </p:nvSpPr>
        <p:spPr>
          <a:xfrm>
            <a:off x="1772050" y="616050"/>
            <a:ext cx="5606700" cy="289200"/>
          </a:xfrm>
          <a:prstGeom prst="rect">
            <a:avLst/>
          </a:prstGeom>
          <a:solidFill>
            <a:schemeClr val="lt1"/>
          </a:solidFill>
          <a:ln cap="flat" cmpd="sng" w="9525">
            <a:solidFill>
              <a:srgbClr val="0070C0"/>
            </a:solidFill>
            <a:prstDash val="solid"/>
            <a:round/>
            <a:headEnd len="sm" w="sm" type="none"/>
            <a:tailEnd len="sm" w="sm" type="none"/>
          </a:ln>
        </p:spPr>
        <p:txBody>
          <a:bodyPr anchorCtr="0" anchor="ctr" bIns="45700" lIns="91425" spcFirstLastPara="1" rIns="91425" wrap="square" tIns="45700">
            <a:noAutofit/>
          </a:bodyPr>
          <a:lstStyle/>
          <a:p>
            <a:pPr indent="0" lvl="0" marL="0" rtl="0" algn="ctr">
              <a:lnSpc>
                <a:spcPct val="115000"/>
              </a:lnSpc>
              <a:spcBef>
                <a:spcPts val="640"/>
              </a:spcBef>
              <a:spcAft>
                <a:spcPts val="0"/>
              </a:spcAft>
              <a:buClr>
                <a:schemeClr val="dk1"/>
              </a:buClr>
              <a:buSzPts val="1100"/>
              <a:buFont typeface="Arial"/>
              <a:buNone/>
            </a:pPr>
            <a:r>
              <a:rPr b="1" lang="en-ZA" sz="1200">
                <a:solidFill>
                  <a:schemeClr val="dk1"/>
                </a:solidFill>
                <a:latin typeface="Calibri"/>
                <a:ea typeface="Calibri"/>
                <a:cs typeface="Calibri"/>
                <a:sym typeface="Calibri"/>
              </a:rPr>
              <a:t>Slack</a:t>
            </a:r>
            <a:r>
              <a:rPr lang="en-ZA" sz="1200">
                <a:solidFill>
                  <a:schemeClr val="dk1"/>
                </a:solidFill>
                <a:latin typeface="Calibri"/>
                <a:ea typeface="Calibri"/>
                <a:cs typeface="Calibri"/>
                <a:sym typeface="Calibri"/>
              </a:rPr>
              <a:t>: ‘</a:t>
            </a:r>
            <a:r>
              <a:rPr i="1" lang="en-ZA" sz="1200">
                <a:solidFill>
                  <a:schemeClr val="dk1"/>
                </a:solidFill>
                <a:latin typeface="Calibri"/>
                <a:ea typeface="Calibri"/>
                <a:cs typeface="Calibri"/>
                <a:sym typeface="Calibri"/>
              </a:rPr>
              <a:t>Searchable Log of All Conversation and Knowledge</a:t>
            </a:r>
            <a:r>
              <a:rPr lang="en-ZA"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p:txBody>
      </p:sp>
      <p:pic>
        <p:nvPicPr>
          <p:cNvPr id="925" name="Google Shape;925;p96">
            <a:hlinkClick r:id="rId35"/>
          </p:cNvPr>
          <p:cNvPicPr preferRelativeResize="0"/>
          <p:nvPr/>
        </p:nvPicPr>
        <p:blipFill rotWithShape="1">
          <a:blip r:embed="rId18">
            <a:alphaModFix/>
          </a:blip>
          <a:srcRect b="0" l="0" r="0" t="0"/>
          <a:stretch/>
        </p:blipFill>
        <p:spPr>
          <a:xfrm>
            <a:off x="50149" y="51075"/>
            <a:ext cx="904899" cy="905250"/>
          </a:xfrm>
          <a:prstGeom prst="rect">
            <a:avLst/>
          </a:prstGeom>
          <a:noFill/>
          <a:ln>
            <a:noFill/>
          </a:ln>
          <a:effectLst>
            <a:outerShdw blurRad="57150" rotWithShape="0" algn="bl" dir="5400000" dist="19050">
              <a:srgbClr val="000000">
                <a:alpha val="50000"/>
              </a:srgbClr>
            </a:outerShdw>
          </a:effectLst>
        </p:spPr>
      </p:pic>
      <p:pic>
        <p:nvPicPr>
          <p:cNvPr id="926" name="Google Shape;926;p96">
            <a:hlinkClick r:id="rId36"/>
          </p:cNvPr>
          <p:cNvPicPr preferRelativeResize="0"/>
          <p:nvPr/>
        </p:nvPicPr>
        <p:blipFill>
          <a:blip r:embed="rId37">
            <a:alphaModFix amt="30000"/>
          </a:blip>
          <a:stretch>
            <a:fillRect/>
          </a:stretch>
        </p:blipFill>
        <p:spPr>
          <a:xfrm>
            <a:off x="2300550" y="5979025"/>
            <a:ext cx="1064380" cy="879400"/>
          </a:xfrm>
          <a:prstGeom prst="rect">
            <a:avLst/>
          </a:prstGeom>
          <a:noFill/>
          <a:ln>
            <a:noFill/>
          </a:ln>
        </p:spPr>
      </p:pic>
      <p:pic>
        <p:nvPicPr>
          <p:cNvPr id="927" name="Google Shape;927;p96">
            <a:hlinkClick r:id="rId38"/>
          </p:cNvPr>
          <p:cNvPicPr preferRelativeResize="0"/>
          <p:nvPr/>
        </p:nvPicPr>
        <p:blipFill>
          <a:blip r:embed="rId39">
            <a:alphaModFix amt="30000"/>
          </a:blip>
          <a:stretch>
            <a:fillRect/>
          </a:stretch>
        </p:blipFill>
        <p:spPr>
          <a:xfrm>
            <a:off x="3441114" y="5979013"/>
            <a:ext cx="1064374" cy="878561"/>
          </a:xfrm>
          <a:prstGeom prst="rect">
            <a:avLst/>
          </a:prstGeom>
          <a:noFill/>
          <a:ln>
            <a:noFill/>
          </a:ln>
        </p:spPr>
      </p:pic>
      <p:pic>
        <p:nvPicPr>
          <p:cNvPr id="928" name="Google Shape;928;p96">
            <a:hlinkClick r:id="rId40"/>
          </p:cNvPr>
          <p:cNvPicPr preferRelativeResize="0"/>
          <p:nvPr/>
        </p:nvPicPr>
        <p:blipFill>
          <a:blip r:embed="rId41">
            <a:alphaModFix amt="30000"/>
          </a:blip>
          <a:stretch>
            <a:fillRect/>
          </a:stretch>
        </p:blipFill>
        <p:spPr>
          <a:xfrm>
            <a:off x="4581697" y="5979027"/>
            <a:ext cx="1064375" cy="879398"/>
          </a:xfrm>
          <a:prstGeom prst="rect">
            <a:avLst/>
          </a:prstGeom>
          <a:noFill/>
          <a:ln>
            <a:noFill/>
          </a:ln>
        </p:spPr>
      </p:pic>
      <p:pic>
        <p:nvPicPr>
          <p:cNvPr id="929" name="Google Shape;929;p96">
            <a:hlinkClick r:id="rId42"/>
          </p:cNvPr>
          <p:cNvPicPr preferRelativeResize="0"/>
          <p:nvPr/>
        </p:nvPicPr>
        <p:blipFill>
          <a:blip r:embed="rId43">
            <a:alphaModFix amt="30000"/>
          </a:blip>
          <a:stretch>
            <a:fillRect/>
          </a:stretch>
        </p:blipFill>
        <p:spPr>
          <a:xfrm>
            <a:off x="5722272" y="5979027"/>
            <a:ext cx="1064375" cy="879398"/>
          </a:xfrm>
          <a:prstGeom prst="rect">
            <a:avLst/>
          </a:prstGeom>
          <a:noFill/>
          <a:ln>
            <a:noFill/>
          </a:ln>
        </p:spPr>
      </p:pic>
      <p:pic>
        <p:nvPicPr>
          <p:cNvPr id="930" name="Google Shape;930;p96">
            <a:hlinkClick r:id="rId44"/>
          </p:cNvPr>
          <p:cNvPicPr preferRelativeResize="0"/>
          <p:nvPr/>
        </p:nvPicPr>
        <p:blipFill>
          <a:blip r:embed="rId45">
            <a:alphaModFix amt="30000"/>
          </a:blip>
          <a:stretch>
            <a:fillRect/>
          </a:stretch>
        </p:blipFill>
        <p:spPr>
          <a:xfrm>
            <a:off x="6862839" y="5979013"/>
            <a:ext cx="1064374" cy="878561"/>
          </a:xfrm>
          <a:prstGeom prst="rect">
            <a:avLst/>
          </a:prstGeom>
          <a:noFill/>
          <a:ln>
            <a:noFill/>
          </a:ln>
        </p:spPr>
      </p:pic>
      <p:pic>
        <p:nvPicPr>
          <p:cNvPr id="931" name="Google Shape;931;p96">
            <a:hlinkClick r:id="rId46"/>
          </p:cNvPr>
          <p:cNvPicPr preferRelativeResize="0"/>
          <p:nvPr/>
        </p:nvPicPr>
        <p:blipFill>
          <a:blip r:embed="rId47">
            <a:alphaModFix amt="30000"/>
          </a:blip>
          <a:stretch>
            <a:fillRect/>
          </a:stretch>
        </p:blipFill>
        <p:spPr>
          <a:xfrm>
            <a:off x="8003422" y="5978602"/>
            <a:ext cx="1064375" cy="879398"/>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35" name="Shape 935"/>
        <p:cNvGrpSpPr/>
        <p:nvPr/>
      </p:nvGrpSpPr>
      <p:grpSpPr>
        <a:xfrm>
          <a:off x="0" y="0"/>
          <a:ext cx="0" cy="0"/>
          <a:chOff x="0" y="0"/>
          <a:chExt cx="0" cy="0"/>
        </a:xfrm>
      </p:grpSpPr>
      <p:sp>
        <p:nvSpPr>
          <p:cNvPr id="936" name="Google Shape;936;p97"/>
          <p:cNvSpPr/>
          <p:nvPr/>
        </p:nvSpPr>
        <p:spPr>
          <a:xfrm>
            <a:off x="8525" y="0"/>
            <a:ext cx="9144000" cy="5943300"/>
          </a:xfrm>
          <a:prstGeom prst="rect">
            <a:avLst/>
          </a:prstGeom>
          <a:solidFill>
            <a:srgbClr val="1155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37" name="Google Shape;937;p97"/>
          <p:cNvPicPr preferRelativeResize="0"/>
          <p:nvPr/>
        </p:nvPicPr>
        <p:blipFill>
          <a:blip r:embed="rId3">
            <a:alphaModFix/>
          </a:blip>
          <a:stretch>
            <a:fillRect/>
          </a:stretch>
        </p:blipFill>
        <p:spPr>
          <a:xfrm>
            <a:off x="8525" y="563689"/>
            <a:ext cx="9144000" cy="1971661"/>
          </a:xfrm>
          <a:prstGeom prst="rect">
            <a:avLst/>
          </a:prstGeom>
          <a:noFill/>
          <a:ln>
            <a:noFill/>
          </a:ln>
        </p:spPr>
      </p:pic>
      <p:pic>
        <p:nvPicPr>
          <p:cNvPr id="938" name="Google Shape;938;p97"/>
          <p:cNvPicPr preferRelativeResize="0"/>
          <p:nvPr/>
        </p:nvPicPr>
        <p:blipFill>
          <a:blip r:embed="rId4">
            <a:alphaModFix/>
          </a:blip>
          <a:stretch>
            <a:fillRect/>
          </a:stretch>
        </p:blipFill>
        <p:spPr>
          <a:xfrm>
            <a:off x="3288378" y="1650975"/>
            <a:ext cx="2567226" cy="884376"/>
          </a:xfrm>
          <a:prstGeom prst="rect">
            <a:avLst/>
          </a:prstGeom>
          <a:noFill/>
          <a:ln>
            <a:noFill/>
          </a:ln>
        </p:spPr>
      </p:pic>
      <p:pic>
        <p:nvPicPr>
          <p:cNvPr id="939" name="Google Shape;939;p97"/>
          <p:cNvPicPr preferRelativeResize="0"/>
          <p:nvPr/>
        </p:nvPicPr>
        <p:blipFill>
          <a:blip r:embed="rId5">
            <a:alphaModFix/>
          </a:blip>
          <a:stretch>
            <a:fillRect/>
          </a:stretch>
        </p:blipFill>
        <p:spPr>
          <a:xfrm>
            <a:off x="160925" y="2469652"/>
            <a:ext cx="8839198" cy="1185746"/>
          </a:xfrm>
          <a:prstGeom prst="rect">
            <a:avLst/>
          </a:prstGeom>
          <a:noFill/>
          <a:ln>
            <a:noFill/>
          </a:ln>
        </p:spPr>
      </p:pic>
      <p:pic>
        <p:nvPicPr>
          <p:cNvPr id="940" name="Google Shape;940;p97">
            <a:hlinkClick r:id="rId6"/>
          </p:cNvPr>
          <p:cNvPicPr preferRelativeResize="0"/>
          <p:nvPr/>
        </p:nvPicPr>
        <p:blipFill>
          <a:blip r:embed="rId7">
            <a:alphaModFix/>
          </a:blip>
          <a:stretch>
            <a:fillRect/>
          </a:stretch>
        </p:blipFill>
        <p:spPr>
          <a:xfrm>
            <a:off x="0" y="3481024"/>
            <a:ext cx="9144000" cy="1165302"/>
          </a:xfrm>
          <a:prstGeom prst="rect">
            <a:avLst/>
          </a:prstGeom>
          <a:noFill/>
          <a:ln>
            <a:noFill/>
          </a:ln>
        </p:spPr>
      </p:pic>
      <p:pic>
        <p:nvPicPr>
          <p:cNvPr id="941" name="Google Shape;941;p97"/>
          <p:cNvPicPr preferRelativeResize="0"/>
          <p:nvPr/>
        </p:nvPicPr>
        <p:blipFill>
          <a:blip r:embed="rId8">
            <a:alphaModFix/>
          </a:blip>
          <a:stretch>
            <a:fillRect/>
          </a:stretch>
        </p:blipFill>
        <p:spPr>
          <a:xfrm>
            <a:off x="8525" y="4273337"/>
            <a:ext cx="9143998" cy="708575"/>
          </a:xfrm>
          <a:prstGeom prst="rect">
            <a:avLst/>
          </a:prstGeom>
          <a:noFill/>
          <a:ln>
            <a:noFill/>
          </a:ln>
        </p:spPr>
      </p:pic>
      <p:pic>
        <p:nvPicPr>
          <p:cNvPr id="942" name="Google Shape;942;p97"/>
          <p:cNvPicPr preferRelativeResize="0"/>
          <p:nvPr/>
        </p:nvPicPr>
        <p:blipFill>
          <a:blip r:embed="rId9">
            <a:alphaModFix/>
          </a:blip>
          <a:stretch>
            <a:fillRect/>
          </a:stretch>
        </p:blipFill>
        <p:spPr>
          <a:xfrm>
            <a:off x="8525" y="4863792"/>
            <a:ext cx="9144000" cy="602166"/>
          </a:xfrm>
          <a:prstGeom prst="rect">
            <a:avLst/>
          </a:prstGeom>
          <a:noFill/>
          <a:ln>
            <a:noFill/>
          </a:ln>
        </p:spPr>
      </p:pic>
      <p:pic>
        <p:nvPicPr>
          <p:cNvPr id="943" name="Google Shape;943;p97"/>
          <p:cNvPicPr preferRelativeResize="0"/>
          <p:nvPr/>
        </p:nvPicPr>
        <p:blipFill>
          <a:blip r:embed="rId10">
            <a:alphaModFix/>
          </a:blip>
          <a:stretch>
            <a:fillRect/>
          </a:stretch>
        </p:blipFill>
        <p:spPr>
          <a:xfrm>
            <a:off x="42463" y="5397112"/>
            <a:ext cx="9059072" cy="392075"/>
          </a:xfrm>
          <a:prstGeom prst="rect">
            <a:avLst/>
          </a:prstGeom>
          <a:noFill/>
          <a:ln>
            <a:noFill/>
          </a:ln>
        </p:spPr>
      </p:pic>
      <p:pic>
        <p:nvPicPr>
          <p:cNvPr id="944" name="Google Shape;944;p97">
            <a:hlinkClick r:id="rId11"/>
          </p:cNvPr>
          <p:cNvPicPr preferRelativeResize="0"/>
          <p:nvPr/>
        </p:nvPicPr>
        <p:blipFill>
          <a:blip r:embed="rId12">
            <a:alphaModFix/>
          </a:blip>
          <a:stretch>
            <a:fillRect/>
          </a:stretch>
        </p:blipFill>
        <p:spPr>
          <a:xfrm>
            <a:off x="7587925" y="0"/>
            <a:ext cx="1556080" cy="563700"/>
          </a:xfrm>
          <a:prstGeom prst="rect">
            <a:avLst/>
          </a:prstGeom>
          <a:noFill/>
          <a:ln>
            <a:noFill/>
          </a:ln>
        </p:spPr>
      </p:pic>
      <p:sp>
        <p:nvSpPr>
          <p:cNvPr id="945" name="Google Shape;945;p97"/>
          <p:cNvSpPr/>
          <p:nvPr/>
        </p:nvSpPr>
        <p:spPr>
          <a:xfrm rot="300667">
            <a:off x="8012011" y="3537432"/>
            <a:ext cx="899839" cy="900086"/>
          </a:xfrm>
          <a:prstGeom prst="foldedCorner">
            <a:avLst>
              <a:gd fmla="val 16667" name="adj"/>
            </a:avLst>
          </a:prstGeom>
          <a:solidFill>
            <a:srgbClr val="FFFF00"/>
          </a:solidFill>
          <a:ln cap="flat" cmpd="sng" w="9525">
            <a:solidFill>
              <a:srgbClr val="FF000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rPr lang="en-ZA"/>
              <a:t>now also including UCT!</a:t>
            </a:r>
            <a:endParaRPr/>
          </a:p>
        </p:txBody>
      </p:sp>
      <p:sp>
        <p:nvSpPr>
          <p:cNvPr id="946" name="Google Shape;946;p97"/>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50" name="Shape 950"/>
        <p:cNvGrpSpPr/>
        <p:nvPr/>
      </p:nvGrpSpPr>
      <p:grpSpPr>
        <a:xfrm>
          <a:off x="0" y="0"/>
          <a:ext cx="0" cy="0"/>
          <a:chOff x="0" y="0"/>
          <a:chExt cx="0" cy="0"/>
        </a:xfrm>
      </p:grpSpPr>
      <p:sp>
        <p:nvSpPr>
          <p:cNvPr id="951" name="Google Shape;951;p98"/>
          <p:cNvSpPr txBox="1"/>
          <p:nvPr>
            <p:ph idx="1" type="body"/>
          </p:nvPr>
        </p:nvSpPr>
        <p:spPr>
          <a:xfrm>
            <a:off x="457200" y="513950"/>
            <a:ext cx="8229600" cy="5612400"/>
          </a:xfrm>
          <a:prstGeom prst="rect">
            <a:avLst/>
          </a:prstGeom>
        </p:spPr>
        <p:txBody>
          <a:bodyPr anchorCtr="0" anchor="t" bIns="91425" lIns="91425" spcFirstLastPara="1" rIns="91425" wrap="square" tIns="91425">
            <a:noAutofit/>
          </a:bodyPr>
          <a:lstStyle/>
          <a:p>
            <a:pPr indent="0" lvl="0" marL="0" rtl="0" algn="l">
              <a:spcBef>
                <a:spcPts val="640"/>
              </a:spcBef>
              <a:spcAft>
                <a:spcPts val="0"/>
              </a:spcAft>
              <a:buNone/>
            </a:pPr>
            <a:r>
              <a:t/>
            </a:r>
            <a:endParaRPr sz="2000">
              <a:solidFill>
                <a:srgbClr val="4A86E8"/>
              </a:solidFill>
            </a:endParaRPr>
          </a:p>
          <a:p>
            <a:pPr indent="0" lvl="0" marL="0" rtl="0" algn="ctr">
              <a:spcBef>
                <a:spcPts val="640"/>
              </a:spcBef>
              <a:spcAft>
                <a:spcPts val="0"/>
              </a:spcAft>
              <a:buNone/>
            </a:pPr>
            <a:r>
              <a:rPr lang="en-ZA" sz="4800">
                <a:solidFill>
                  <a:srgbClr val="4A86E8"/>
                </a:solidFill>
                <a:highlight>
                  <a:srgbClr val="FFFF00"/>
                </a:highlight>
              </a:rPr>
              <a:t>Thank you!</a:t>
            </a:r>
            <a:endParaRPr sz="4800">
              <a:solidFill>
                <a:srgbClr val="4A86E8"/>
              </a:solidFill>
              <a:highlight>
                <a:srgbClr val="FFFF00"/>
              </a:highlight>
            </a:endParaRPr>
          </a:p>
          <a:p>
            <a:pPr indent="0" lvl="0" marL="0" rtl="0" algn="ctr">
              <a:spcBef>
                <a:spcPts val="640"/>
              </a:spcBef>
              <a:spcAft>
                <a:spcPts val="0"/>
              </a:spcAft>
              <a:buNone/>
            </a:pPr>
            <a:r>
              <a:t/>
            </a:r>
            <a:endParaRPr sz="4800">
              <a:solidFill>
                <a:srgbClr val="4A86E8"/>
              </a:solidFill>
            </a:endParaRPr>
          </a:p>
          <a:p>
            <a:pPr indent="0" lvl="0" marL="0" rtl="0" algn="ctr">
              <a:spcBef>
                <a:spcPts val="640"/>
              </a:spcBef>
              <a:spcAft>
                <a:spcPts val="0"/>
              </a:spcAft>
              <a:buNone/>
            </a:pPr>
            <a:r>
              <a:t/>
            </a:r>
            <a:endParaRPr sz="4800">
              <a:solidFill>
                <a:srgbClr val="4A86E8"/>
              </a:solidFill>
            </a:endParaRPr>
          </a:p>
        </p:txBody>
      </p:sp>
      <p:pic>
        <p:nvPicPr>
          <p:cNvPr id="952" name="Google Shape;952;p98">
            <a:hlinkClick r:id="rId3"/>
          </p:cNvPr>
          <p:cNvPicPr preferRelativeResize="0"/>
          <p:nvPr/>
        </p:nvPicPr>
        <p:blipFill>
          <a:blip r:embed="rId4">
            <a:alphaModFix/>
          </a:blip>
          <a:stretch>
            <a:fillRect/>
          </a:stretch>
        </p:blipFill>
        <p:spPr>
          <a:xfrm>
            <a:off x="7587925" y="0"/>
            <a:ext cx="1556080" cy="563700"/>
          </a:xfrm>
          <a:prstGeom prst="rect">
            <a:avLst/>
          </a:prstGeom>
          <a:noFill/>
          <a:ln>
            <a:noFill/>
          </a:ln>
        </p:spPr>
      </p:pic>
      <p:pic>
        <p:nvPicPr>
          <p:cNvPr id="953" name="Google Shape;953;p98">
            <a:hlinkClick r:id="rId5"/>
          </p:cNvPr>
          <p:cNvPicPr preferRelativeResize="0"/>
          <p:nvPr/>
        </p:nvPicPr>
        <p:blipFill>
          <a:blip r:embed="rId6">
            <a:alphaModFix/>
          </a:blip>
          <a:stretch>
            <a:fillRect/>
          </a:stretch>
        </p:blipFill>
        <p:spPr>
          <a:xfrm>
            <a:off x="3484574" y="3774759"/>
            <a:ext cx="389503" cy="389517"/>
          </a:xfrm>
          <a:prstGeom prst="rect">
            <a:avLst/>
          </a:prstGeom>
          <a:noFill/>
          <a:ln>
            <a:noFill/>
          </a:ln>
          <a:effectLst>
            <a:outerShdw blurRad="57150" rotWithShape="0" algn="bl" dir="5400000" dist="19050">
              <a:srgbClr val="000000">
                <a:alpha val="50000"/>
              </a:srgbClr>
            </a:outerShdw>
          </a:effectLst>
        </p:spPr>
      </p:pic>
      <p:pic>
        <p:nvPicPr>
          <p:cNvPr id="954" name="Google Shape;954;p98">
            <a:hlinkClick r:id="rId7"/>
          </p:cNvPr>
          <p:cNvPicPr preferRelativeResize="0"/>
          <p:nvPr/>
        </p:nvPicPr>
        <p:blipFill>
          <a:blip r:embed="rId8">
            <a:alphaModFix/>
          </a:blip>
          <a:stretch>
            <a:fillRect/>
          </a:stretch>
        </p:blipFill>
        <p:spPr>
          <a:xfrm>
            <a:off x="3455566" y="3096392"/>
            <a:ext cx="447510" cy="447521"/>
          </a:xfrm>
          <a:prstGeom prst="rect">
            <a:avLst/>
          </a:prstGeom>
          <a:noFill/>
          <a:ln>
            <a:noFill/>
          </a:ln>
          <a:effectLst>
            <a:outerShdw blurRad="57150" rotWithShape="0" algn="bl" dir="5400000" dist="19050">
              <a:srgbClr val="000000">
                <a:alpha val="50000"/>
              </a:srgbClr>
            </a:outerShdw>
          </a:effectLst>
        </p:spPr>
      </p:pic>
      <p:pic>
        <p:nvPicPr>
          <p:cNvPr id="955" name="Google Shape;955;p98">
            <a:hlinkClick r:id="rId9"/>
          </p:cNvPr>
          <p:cNvPicPr preferRelativeResize="0"/>
          <p:nvPr/>
        </p:nvPicPr>
        <p:blipFill>
          <a:blip r:embed="rId10">
            <a:alphaModFix/>
          </a:blip>
          <a:stretch>
            <a:fillRect/>
          </a:stretch>
        </p:blipFill>
        <p:spPr>
          <a:xfrm>
            <a:off x="3249133" y="2277725"/>
            <a:ext cx="860400" cy="860390"/>
          </a:xfrm>
          <a:prstGeom prst="rect">
            <a:avLst/>
          </a:prstGeom>
          <a:noFill/>
          <a:ln>
            <a:noFill/>
          </a:ln>
          <a:effectLst>
            <a:outerShdw blurRad="57150" rotWithShape="0" algn="bl" dir="5400000" dist="19050">
              <a:srgbClr val="000000">
                <a:alpha val="50000"/>
              </a:srgbClr>
            </a:outerShdw>
          </a:effectLst>
        </p:spPr>
      </p:pic>
      <p:pic>
        <p:nvPicPr>
          <p:cNvPr id="956" name="Google Shape;956;p98">
            <a:hlinkClick r:id="rId11"/>
          </p:cNvPr>
          <p:cNvPicPr preferRelativeResize="0"/>
          <p:nvPr/>
        </p:nvPicPr>
        <p:blipFill>
          <a:blip r:embed="rId4">
            <a:alphaModFix/>
          </a:blip>
          <a:stretch>
            <a:fillRect/>
          </a:stretch>
        </p:blipFill>
        <p:spPr>
          <a:xfrm>
            <a:off x="2751425" y="4335190"/>
            <a:ext cx="1556026" cy="563700"/>
          </a:xfrm>
          <a:prstGeom prst="rect">
            <a:avLst/>
          </a:prstGeom>
          <a:noFill/>
          <a:ln>
            <a:noFill/>
          </a:ln>
        </p:spPr>
      </p:pic>
      <p:sp>
        <p:nvSpPr>
          <p:cNvPr id="957" name="Google Shape;957;p98"/>
          <p:cNvSpPr txBox="1"/>
          <p:nvPr/>
        </p:nvSpPr>
        <p:spPr>
          <a:xfrm>
            <a:off x="4143950" y="2528425"/>
            <a:ext cx="3398400" cy="2208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ZA" u="sng">
                <a:solidFill>
                  <a:schemeClr val="hlink"/>
                </a:solidFill>
                <a:hlinkClick r:id="rId12"/>
              </a:rPr>
              <a:t>dls@uct.ac.za</a:t>
            </a:r>
            <a:endParaRPr/>
          </a:p>
          <a:p>
            <a:pPr indent="0" lvl="0" marL="0" rtl="0" algn="l">
              <a:spcBef>
                <a:spcPts val="0"/>
              </a:spcBef>
              <a:spcAft>
                <a:spcPts val="0"/>
              </a:spcAft>
              <a:buNone/>
            </a:pPr>
            <a:r>
              <a:t/>
            </a:r>
            <a:endParaRPr/>
          </a:p>
          <a:p>
            <a:pPr indent="0" lvl="0" marL="0" rtl="0" algn="l">
              <a:spcBef>
                <a:spcPts val="0"/>
              </a:spcBef>
              <a:spcAft>
                <a:spcPts val="0"/>
              </a:spcAft>
              <a:buNone/>
            </a:pPr>
            <a:br>
              <a:rPr lang="en-ZA"/>
            </a:br>
            <a:r>
              <a:rPr lang="en-ZA" u="sng">
                <a:solidFill>
                  <a:schemeClr val="hlink"/>
                </a:solidFill>
                <a:hlinkClick r:id="rId13"/>
              </a:rPr>
              <a:t>@DigitalUct</a:t>
            </a:r>
            <a:endParaRPr/>
          </a:p>
          <a:p>
            <a:pPr indent="0" lvl="0" marL="0" rtl="0" algn="l">
              <a:spcBef>
                <a:spcPts val="0"/>
              </a:spcBef>
              <a:spcAft>
                <a:spcPts val="0"/>
              </a:spcAft>
              <a:buNone/>
            </a:pPr>
            <a:r>
              <a:t/>
            </a:r>
            <a:endParaRPr/>
          </a:p>
          <a:p>
            <a:pPr indent="0" lvl="0" marL="0" rtl="0" algn="l">
              <a:spcBef>
                <a:spcPts val="0"/>
              </a:spcBef>
              <a:spcAft>
                <a:spcPts val="0"/>
              </a:spcAft>
              <a:buNone/>
            </a:pPr>
            <a:br>
              <a:rPr lang="en-ZA"/>
            </a:br>
            <a:r>
              <a:rPr lang="en-ZA" u="sng">
                <a:solidFill>
                  <a:schemeClr val="hlink"/>
                </a:solidFill>
                <a:hlinkClick r:id="rId14"/>
              </a:rPr>
              <a:t>rdm-at-uct.slack.com</a:t>
            </a:r>
            <a:endParaRPr/>
          </a:p>
          <a:p>
            <a:pPr indent="0" lvl="0" marL="0" rtl="0" algn="l">
              <a:spcBef>
                <a:spcPts val="0"/>
              </a:spcBef>
              <a:spcAft>
                <a:spcPts val="0"/>
              </a:spcAft>
              <a:buNone/>
            </a:pPr>
            <a:r>
              <a:t/>
            </a:r>
            <a:endParaRPr/>
          </a:p>
          <a:p>
            <a:pPr indent="0" lvl="0" marL="0" rtl="0" algn="l">
              <a:spcBef>
                <a:spcPts val="0"/>
              </a:spcBef>
              <a:spcAft>
                <a:spcPts val="0"/>
              </a:spcAft>
              <a:buNone/>
            </a:pPr>
            <a:br>
              <a:rPr lang="en-ZA"/>
            </a:br>
            <a:r>
              <a:rPr lang="en-ZA" u="sng">
                <a:solidFill>
                  <a:schemeClr val="hlink"/>
                </a:solidFill>
                <a:hlinkClick r:id="rId15"/>
              </a:rPr>
              <a:t>http://www.digitalservices.lib.uct.ac.za/</a:t>
            </a:r>
            <a:endParaRPr/>
          </a:p>
        </p:txBody>
      </p:sp>
      <p:sp>
        <p:nvSpPr>
          <p:cNvPr id="958" name="Google Shape;958;p98"/>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0" name="Shape 310"/>
        <p:cNvGrpSpPr/>
        <p:nvPr/>
      </p:nvGrpSpPr>
      <p:grpSpPr>
        <a:xfrm>
          <a:off x="0" y="0"/>
          <a:ext cx="0" cy="0"/>
          <a:chOff x="0" y="0"/>
          <a:chExt cx="0" cy="0"/>
        </a:xfrm>
      </p:grpSpPr>
      <p:sp>
        <p:nvSpPr>
          <p:cNvPr id="311" name="Google Shape;311;p43"/>
          <p:cNvSpPr txBox="1"/>
          <p:nvPr/>
        </p:nvSpPr>
        <p:spPr>
          <a:xfrm>
            <a:off x="1768650"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Font typeface="Arial"/>
              <a:buNone/>
            </a:pPr>
            <a:r>
              <a:rPr lang="en-ZA" sz="2000">
                <a:latin typeface="Calibri"/>
                <a:ea typeface="Calibri"/>
                <a:cs typeface="Calibri"/>
                <a:sym typeface="Calibri"/>
              </a:rPr>
              <a:t>Selected academic platforms </a:t>
            </a:r>
            <a:r>
              <a:rPr lang="en-ZA" sz="2000">
                <a:solidFill>
                  <a:schemeClr val="dk1"/>
                </a:solidFill>
                <a:latin typeface="Calibri"/>
                <a:ea typeface="Calibri"/>
                <a:cs typeface="Calibri"/>
                <a:sym typeface="Calibri"/>
              </a:rPr>
              <a:t>online</a:t>
            </a:r>
            <a:endParaRPr b="1" sz="2000">
              <a:latin typeface="Calibri"/>
              <a:ea typeface="Calibri"/>
              <a:cs typeface="Calibri"/>
              <a:sym typeface="Calibri"/>
            </a:endParaRPr>
          </a:p>
        </p:txBody>
      </p:sp>
      <p:pic>
        <p:nvPicPr>
          <p:cNvPr id="312" name="Google Shape;312;p43">
            <a:hlinkClick r:id="rId3"/>
          </p:cNvPr>
          <p:cNvPicPr preferRelativeResize="0"/>
          <p:nvPr/>
        </p:nvPicPr>
        <p:blipFill>
          <a:blip r:embed="rId4">
            <a:alphaModFix amt="75000"/>
          </a:blip>
          <a:stretch>
            <a:fillRect/>
          </a:stretch>
        </p:blipFill>
        <p:spPr>
          <a:xfrm>
            <a:off x="7954792" y="0"/>
            <a:ext cx="1189209" cy="430800"/>
          </a:xfrm>
          <a:prstGeom prst="rect">
            <a:avLst/>
          </a:prstGeom>
          <a:noFill/>
          <a:ln>
            <a:noFill/>
          </a:ln>
        </p:spPr>
      </p:pic>
      <p:graphicFrame>
        <p:nvGraphicFramePr>
          <p:cNvPr id="313" name="Google Shape;313;p43"/>
          <p:cNvGraphicFramePr/>
          <p:nvPr/>
        </p:nvGraphicFramePr>
        <p:xfrm>
          <a:off x="207875" y="853763"/>
          <a:ext cx="3000000" cy="3000000"/>
        </p:xfrm>
        <a:graphic>
          <a:graphicData uri="http://schemas.openxmlformats.org/drawingml/2006/table">
            <a:tbl>
              <a:tblPr>
                <a:noFill/>
                <a:tableStyleId>{96CCBB59-DB08-4127-BE36-500BD19F6B10}</a:tableStyleId>
              </a:tblPr>
              <a:tblGrid>
                <a:gridCol w="480425"/>
                <a:gridCol w="2295725"/>
                <a:gridCol w="2986250"/>
                <a:gridCol w="1358750"/>
                <a:gridCol w="1607100"/>
              </a:tblGrid>
              <a:tr h="304050">
                <a:tc>
                  <a:txBody>
                    <a:bodyPr/>
                    <a:lstStyle/>
                    <a:p>
                      <a:pPr indent="0" lvl="0" marL="0" rtl="0" algn="ctr">
                        <a:spcBef>
                          <a:spcPts val="0"/>
                        </a:spcBef>
                        <a:spcAft>
                          <a:spcPts val="0"/>
                        </a:spcAft>
                        <a:buNone/>
                      </a:pPr>
                      <a:r>
                        <a:rPr b="1" lang="en-ZA" sz="900">
                          <a:latin typeface="Calibri"/>
                          <a:ea typeface="Calibri"/>
                          <a:cs typeface="Calibri"/>
                          <a:sym typeface="Calibri"/>
                        </a:rPr>
                        <a:t>order</a:t>
                      </a:r>
                      <a:endParaRPr b="1" sz="900">
                        <a:latin typeface="Calibri"/>
                        <a:ea typeface="Calibri"/>
                        <a:cs typeface="Calibri"/>
                        <a:sym typeface="Calibri"/>
                      </a:endParaRPr>
                    </a:p>
                  </a:txBody>
                  <a:tcPr marT="91425" marB="91425" marR="91425" marL="91425">
                    <a:solidFill>
                      <a:srgbClr val="F3F3F3"/>
                    </a:solidFill>
                  </a:tcPr>
                </a:tc>
                <a:tc>
                  <a:txBody>
                    <a:bodyPr/>
                    <a:lstStyle/>
                    <a:p>
                      <a:pPr indent="0" lvl="0" marL="0" rtl="0" algn="ctr">
                        <a:spcBef>
                          <a:spcPts val="0"/>
                        </a:spcBef>
                        <a:spcAft>
                          <a:spcPts val="0"/>
                        </a:spcAft>
                        <a:buNone/>
                      </a:pPr>
                      <a:r>
                        <a:rPr b="1" lang="en-ZA" sz="900">
                          <a:latin typeface="Calibri"/>
                          <a:ea typeface="Calibri"/>
                          <a:cs typeface="Calibri"/>
                          <a:sym typeface="Calibri"/>
                        </a:rPr>
                        <a:t>platform</a:t>
                      </a:r>
                      <a:endParaRPr b="1" sz="900">
                        <a:latin typeface="Calibri"/>
                        <a:ea typeface="Calibri"/>
                        <a:cs typeface="Calibri"/>
                        <a:sym typeface="Calibri"/>
                      </a:endParaRPr>
                    </a:p>
                  </a:txBody>
                  <a:tcPr marT="91425" marB="91425" marR="91425" marL="91425">
                    <a:solidFill>
                      <a:srgbClr val="F3F3F3"/>
                    </a:solidFill>
                  </a:tcPr>
                </a:tc>
                <a:tc>
                  <a:txBody>
                    <a:bodyPr/>
                    <a:lstStyle/>
                    <a:p>
                      <a:pPr indent="0" lvl="0" marL="0" rtl="0" algn="ctr">
                        <a:spcBef>
                          <a:spcPts val="0"/>
                        </a:spcBef>
                        <a:spcAft>
                          <a:spcPts val="0"/>
                        </a:spcAft>
                        <a:buNone/>
                      </a:pPr>
                      <a:r>
                        <a:rPr b="1" lang="en-ZA" sz="900">
                          <a:latin typeface="Calibri"/>
                          <a:ea typeface="Calibri"/>
                          <a:cs typeface="Calibri"/>
                          <a:sym typeface="Calibri"/>
                        </a:rPr>
                        <a:t>web </a:t>
                      </a:r>
                      <a:r>
                        <a:rPr b="1" lang="en-ZA" sz="900">
                          <a:latin typeface="Calibri"/>
                          <a:ea typeface="Calibri"/>
                          <a:cs typeface="Calibri"/>
                          <a:sym typeface="Calibri"/>
                        </a:rPr>
                        <a:t>address</a:t>
                      </a:r>
                      <a:endParaRPr b="1" sz="900">
                        <a:latin typeface="Calibri"/>
                        <a:ea typeface="Calibri"/>
                        <a:cs typeface="Calibri"/>
                        <a:sym typeface="Calibri"/>
                      </a:endParaRPr>
                    </a:p>
                  </a:txBody>
                  <a:tcPr marT="91425" marB="91425" marR="91425" marL="91425">
                    <a:solidFill>
                      <a:srgbClr val="F3F3F3"/>
                    </a:solidFill>
                  </a:tcPr>
                </a:tc>
                <a:tc>
                  <a:txBody>
                    <a:bodyPr/>
                    <a:lstStyle/>
                    <a:p>
                      <a:pPr indent="0" lvl="0" marL="0" rtl="0" algn="ctr">
                        <a:spcBef>
                          <a:spcPts val="0"/>
                        </a:spcBef>
                        <a:spcAft>
                          <a:spcPts val="0"/>
                        </a:spcAft>
                        <a:buNone/>
                      </a:pPr>
                      <a:r>
                        <a:rPr b="1" lang="en-ZA" sz="900">
                          <a:latin typeface="Calibri"/>
                          <a:ea typeface="Calibri"/>
                          <a:cs typeface="Calibri"/>
                          <a:sym typeface="Calibri"/>
                        </a:rPr>
                        <a:t>your </a:t>
                      </a:r>
                      <a:r>
                        <a:rPr b="1" lang="en-ZA" sz="900">
                          <a:latin typeface="Calibri"/>
                          <a:ea typeface="Calibri"/>
                          <a:cs typeface="Calibri"/>
                          <a:sym typeface="Calibri"/>
                        </a:rPr>
                        <a:t>email address</a:t>
                      </a:r>
                      <a:endParaRPr b="1" sz="900">
                        <a:latin typeface="Calibri"/>
                        <a:ea typeface="Calibri"/>
                        <a:cs typeface="Calibri"/>
                        <a:sym typeface="Calibri"/>
                      </a:endParaRPr>
                    </a:p>
                  </a:txBody>
                  <a:tcPr marT="91425" marB="91425" marR="91425" marL="91425">
                    <a:solidFill>
                      <a:srgbClr val="F3F3F3"/>
                    </a:solidFill>
                  </a:tcPr>
                </a:tc>
                <a:tc>
                  <a:txBody>
                    <a:bodyPr/>
                    <a:lstStyle/>
                    <a:p>
                      <a:pPr indent="0" lvl="0" marL="0" rtl="0" algn="ctr">
                        <a:spcBef>
                          <a:spcPts val="0"/>
                        </a:spcBef>
                        <a:spcAft>
                          <a:spcPts val="0"/>
                        </a:spcAft>
                        <a:buNone/>
                      </a:pPr>
                      <a:r>
                        <a:rPr b="1" lang="en-ZA" sz="900">
                          <a:latin typeface="Calibri"/>
                          <a:ea typeface="Calibri"/>
                          <a:cs typeface="Calibri"/>
                          <a:sym typeface="Calibri"/>
                        </a:rPr>
                        <a:t>comments</a:t>
                      </a:r>
                      <a:endParaRPr b="1" sz="900">
                        <a:latin typeface="Calibri"/>
                        <a:ea typeface="Calibri"/>
                        <a:cs typeface="Calibri"/>
                        <a:sym typeface="Calibri"/>
                      </a:endParaRPr>
                    </a:p>
                  </a:txBody>
                  <a:tcPr marT="91425" marB="91425" marR="91425" marL="91425">
                    <a:solidFill>
                      <a:srgbClr val="F3F3F3"/>
                    </a:solidFill>
                  </a:tcPr>
                </a:tc>
              </a:tr>
              <a:tr h="307725">
                <a:tc>
                  <a:txBody>
                    <a:bodyPr/>
                    <a:lstStyle/>
                    <a:p>
                      <a:pPr indent="0" lvl="0" marL="0" rtl="0" algn="l">
                        <a:spcBef>
                          <a:spcPts val="0"/>
                        </a:spcBef>
                        <a:spcAft>
                          <a:spcPts val="0"/>
                        </a:spcAft>
                        <a:buNone/>
                      </a:pPr>
                      <a:r>
                        <a:rPr lang="en-ZA" sz="900">
                          <a:latin typeface="Calibri"/>
                          <a:ea typeface="Calibri"/>
                          <a:cs typeface="Calibri"/>
                          <a:sym typeface="Calibri"/>
                        </a:rPr>
                        <a:t>1.</a:t>
                      </a:r>
                      <a:endParaRPr sz="900">
                        <a:latin typeface="Calibri"/>
                        <a:ea typeface="Calibri"/>
                        <a:cs typeface="Calibri"/>
                        <a:sym typeface="Calibri"/>
                      </a:endParaRPr>
                    </a:p>
                  </a:txBody>
                  <a:tcPr marT="91425" marB="91425" marR="91425" marL="91425"/>
                </a:tc>
                <a:tc>
                  <a:txBody>
                    <a:bodyPr/>
                    <a:lstStyle/>
                    <a:p>
                      <a:pPr indent="0" lvl="0" marL="0" rtl="0" algn="l">
                        <a:spcBef>
                          <a:spcPts val="0"/>
                        </a:spcBef>
                        <a:spcAft>
                          <a:spcPts val="0"/>
                        </a:spcAft>
                        <a:buNone/>
                      </a:pPr>
                      <a:r>
                        <a:rPr b="1" lang="en-ZA" sz="900">
                          <a:uFill>
                            <a:noFill/>
                          </a:uFill>
                          <a:latin typeface="Calibri"/>
                          <a:ea typeface="Calibri"/>
                          <a:cs typeface="Calibri"/>
                          <a:sym typeface="Calibri"/>
                          <a:hlinkClick r:id="rId5"/>
                        </a:rPr>
                        <a:t>ORCiD</a:t>
                      </a:r>
                      <a:endParaRPr b="1" sz="900">
                        <a:latin typeface="Calibri"/>
                        <a:ea typeface="Calibri"/>
                        <a:cs typeface="Calibri"/>
                        <a:sym typeface="Calibri"/>
                      </a:endParaRPr>
                    </a:p>
                  </a:txBody>
                  <a:tcPr marT="91425" marB="91425" marR="91425" marL="91425"/>
                </a:tc>
                <a:tc>
                  <a:txBody>
                    <a:bodyPr/>
                    <a:lstStyle/>
                    <a:p>
                      <a:pPr indent="0" lvl="0" marL="0" rtl="0" algn="l">
                        <a:spcBef>
                          <a:spcPts val="0"/>
                        </a:spcBef>
                        <a:spcAft>
                          <a:spcPts val="0"/>
                        </a:spcAft>
                        <a:buNone/>
                      </a:pPr>
                      <a:r>
                        <a:rPr lang="en-ZA" sz="900" u="sng">
                          <a:solidFill>
                            <a:schemeClr val="hlink"/>
                          </a:solidFill>
                          <a:latin typeface="Calibri"/>
                          <a:ea typeface="Calibri"/>
                          <a:cs typeface="Calibri"/>
                          <a:sym typeface="Calibri"/>
                          <a:hlinkClick r:id="rId6"/>
                        </a:rPr>
                        <a:t>https://orcid.org/</a:t>
                      </a:r>
                      <a:r>
                        <a:rPr lang="en-ZA" sz="900">
                          <a:latin typeface="Calibri"/>
                          <a:ea typeface="Calibri"/>
                          <a:cs typeface="Calibri"/>
                          <a:sym typeface="Calibri"/>
                        </a:rPr>
                        <a:t> </a:t>
                      </a:r>
                      <a:endParaRPr sz="900">
                        <a:latin typeface="Calibri"/>
                        <a:ea typeface="Calibri"/>
                        <a:cs typeface="Calibri"/>
                        <a:sym typeface="Calibri"/>
                      </a:endParaRPr>
                    </a:p>
                  </a:txBody>
                  <a:tcPr marT="91425" marB="91425" marR="91425" marL="91425"/>
                </a:tc>
                <a:tc>
                  <a:txBody>
                    <a:bodyPr/>
                    <a:lstStyle/>
                    <a:p>
                      <a:pPr indent="0" lvl="0" marL="0" rtl="0" algn="ctr">
                        <a:spcBef>
                          <a:spcPts val="0"/>
                        </a:spcBef>
                        <a:spcAft>
                          <a:spcPts val="0"/>
                        </a:spcAft>
                        <a:buNone/>
                      </a:pPr>
                      <a:r>
                        <a:rPr lang="en-ZA" sz="900" u="sng">
                          <a:latin typeface="Calibri"/>
                          <a:ea typeface="Calibri"/>
                          <a:cs typeface="Calibri"/>
                          <a:sym typeface="Calibri"/>
                        </a:rPr>
                        <a:t>xxx@uct.ac.za </a:t>
                      </a:r>
                      <a:endParaRPr sz="900" u="sng">
                        <a:latin typeface="Calibri"/>
                        <a:ea typeface="Calibri"/>
                        <a:cs typeface="Calibri"/>
                        <a:sym typeface="Calibri"/>
                      </a:endParaRPr>
                    </a:p>
                  </a:txBody>
                  <a:tcPr marT="91425" marB="91425" marR="91425" marL="91425"/>
                </a:tc>
                <a:tc>
                  <a:txBody>
                    <a:bodyPr/>
                    <a:lstStyle/>
                    <a:p>
                      <a:pPr indent="0" lvl="0" marL="0" rtl="0" algn="l">
                        <a:spcBef>
                          <a:spcPts val="0"/>
                        </a:spcBef>
                        <a:spcAft>
                          <a:spcPts val="0"/>
                        </a:spcAft>
                        <a:buClr>
                          <a:schemeClr val="dk1"/>
                        </a:buClr>
                        <a:buSzPts val="1100"/>
                        <a:buFont typeface="Arial"/>
                        <a:buNone/>
                      </a:pPr>
                      <a:r>
                        <a:rPr lang="en-ZA" sz="900">
                          <a:solidFill>
                            <a:schemeClr val="dk1"/>
                          </a:solidFill>
                          <a:latin typeface="Calibri"/>
                          <a:ea typeface="Calibri"/>
                          <a:cs typeface="Calibri"/>
                          <a:sym typeface="Calibri"/>
                        </a:rPr>
                        <a:t>NB: </a:t>
                      </a:r>
                      <a:r>
                        <a:rPr lang="en-ZA" sz="900">
                          <a:solidFill>
                            <a:schemeClr val="dk1"/>
                          </a:solidFill>
                          <a:latin typeface="Calibri"/>
                          <a:ea typeface="Calibri"/>
                          <a:cs typeface="Calibri"/>
                          <a:sym typeface="Calibri"/>
                        </a:rPr>
                        <a:t>your UCT details </a:t>
                      </a:r>
                      <a:endParaRPr sz="900">
                        <a:latin typeface="Calibri"/>
                        <a:ea typeface="Calibri"/>
                        <a:cs typeface="Calibri"/>
                        <a:sym typeface="Calibri"/>
                      </a:endParaRPr>
                    </a:p>
                  </a:txBody>
                  <a:tcPr marT="91425" marB="91425" marR="91425" marL="91425"/>
                </a:tc>
              </a:tr>
              <a:tr h="307725">
                <a:tc>
                  <a:txBody>
                    <a:bodyPr/>
                    <a:lstStyle/>
                    <a:p>
                      <a:pPr indent="0" lvl="0" marL="0" rtl="0" algn="l">
                        <a:spcBef>
                          <a:spcPts val="0"/>
                        </a:spcBef>
                        <a:spcAft>
                          <a:spcPts val="0"/>
                        </a:spcAft>
                        <a:buNone/>
                      </a:pPr>
                      <a:r>
                        <a:rPr lang="en-ZA" sz="900">
                          <a:latin typeface="Calibri"/>
                          <a:ea typeface="Calibri"/>
                          <a:cs typeface="Calibri"/>
                          <a:sym typeface="Calibri"/>
                        </a:rPr>
                        <a:t>2.</a:t>
                      </a:r>
                      <a:endParaRPr sz="900">
                        <a:latin typeface="Calibri"/>
                        <a:ea typeface="Calibri"/>
                        <a:cs typeface="Calibri"/>
                        <a:sym typeface="Calibri"/>
                      </a:endParaRPr>
                    </a:p>
                  </a:txBody>
                  <a:tcPr marT="91425" marB="91425" marR="91425" marL="91425">
                    <a:lnB cap="flat" cmpd="sng" w="9525">
                      <a:solidFill>
                        <a:srgbClr val="9E9E9E"/>
                      </a:solidFill>
                      <a:prstDash val="solid"/>
                      <a:round/>
                      <a:headEnd len="sm" w="sm" type="none"/>
                      <a:tailEnd len="sm" w="sm" type="none"/>
                    </a:lnB>
                    <a:solidFill>
                      <a:srgbClr val="F3F3F3"/>
                    </a:solidFill>
                  </a:tcPr>
                </a:tc>
                <a:tc>
                  <a:txBody>
                    <a:bodyPr/>
                    <a:lstStyle/>
                    <a:p>
                      <a:pPr indent="0" lvl="0" marL="0" rtl="0" algn="l">
                        <a:spcBef>
                          <a:spcPts val="0"/>
                        </a:spcBef>
                        <a:spcAft>
                          <a:spcPts val="0"/>
                        </a:spcAft>
                        <a:buNone/>
                      </a:pPr>
                      <a:r>
                        <a:rPr b="1" lang="en-ZA" sz="900">
                          <a:uFill>
                            <a:noFill/>
                          </a:uFill>
                          <a:latin typeface="Calibri"/>
                          <a:ea typeface="Calibri"/>
                          <a:cs typeface="Calibri"/>
                          <a:sym typeface="Calibri"/>
                          <a:hlinkClick r:id="rId7"/>
                        </a:rPr>
                        <a:t>ZivaHub</a:t>
                      </a:r>
                      <a:endParaRPr b="1" sz="900">
                        <a:latin typeface="Calibri"/>
                        <a:ea typeface="Calibri"/>
                        <a:cs typeface="Calibri"/>
                        <a:sym typeface="Calibri"/>
                      </a:endParaRPr>
                    </a:p>
                  </a:txBody>
                  <a:tcPr marT="91425" marB="91425" marR="91425" marL="91425">
                    <a:lnB cap="flat" cmpd="sng" w="9525">
                      <a:solidFill>
                        <a:srgbClr val="9E9E9E"/>
                      </a:solidFill>
                      <a:prstDash val="solid"/>
                      <a:round/>
                      <a:headEnd len="sm" w="sm" type="none"/>
                      <a:tailEnd len="sm" w="sm" type="none"/>
                    </a:lnB>
                    <a:solidFill>
                      <a:srgbClr val="F3F3F3"/>
                    </a:solidFill>
                  </a:tcPr>
                </a:tc>
                <a:tc>
                  <a:txBody>
                    <a:bodyPr/>
                    <a:lstStyle/>
                    <a:p>
                      <a:pPr indent="0" lvl="0" marL="0" rtl="0" algn="l">
                        <a:spcBef>
                          <a:spcPts val="0"/>
                        </a:spcBef>
                        <a:spcAft>
                          <a:spcPts val="0"/>
                        </a:spcAft>
                        <a:buNone/>
                      </a:pPr>
                      <a:r>
                        <a:rPr lang="en-ZA" sz="900" u="sng">
                          <a:solidFill>
                            <a:schemeClr val="hlink"/>
                          </a:solidFill>
                          <a:latin typeface="Calibri"/>
                          <a:ea typeface="Calibri"/>
                          <a:cs typeface="Calibri"/>
                          <a:sym typeface="Calibri"/>
                          <a:hlinkClick r:id="rId8"/>
                        </a:rPr>
                        <a:t>https://zivahub.uct.ac.za/</a:t>
                      </a:r>
                      <a:r>
                        <a:rPr lang="en-ZA" sz="900">
                          <a:latin typeface="Calibri"/>
                          <a:ea typeface="Calibri"/>
                          <a:cs typeface="Calibri"/>
                          <a:sym typeface="Calibri"/>
                        </a:rPr>
                        <a:t> </a:t>
                      </a:r>
                      <a:endParaRPr sz="900">
                        <a:latin typeface="Calibri"/>
                        <a:ea typeface="Calibri"/>
                        <a:cs typeface="Calibri"/>
                        <a:sym typeface="Calibri"/>
                      </a:endParaRPr>
                    </a:p>
                  </a:txBody>
                  <a:tcPr marT="91425" marB="91425" marR="91425" marL="91425">
                    <a:lnB cap="flat" cmpd="sng" w="9525">
                      <a:solidFill>
                        <a:srgbClr val="9E9E9E"/>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Clr>
                          <a:schemeClr val="dk1"/>
                        </a:buClr>
                        <a:buSzPts val="1100"/>
                        <a:buFont typeface="Arial"/>
                        <a:buNone/>
                      </a:pPr>
                      <a:r>
                        <a:rPr lang="en-ZA" sz="900" u="sng">
                          <a:solidFill>
                            <a:schemeClr val="dk1"/>
                          </a:solidFill>
                          <a:latin typeface="Calibri"/>
                          <a:ea typeface="Calibri"/>
                          <a:cs typeface="Calibri"/>
                          <a:sym typeface="Calibri"/>
                        </a:rPr>
                        <a:t>xxx@uct.ac.za </a:t>
                      </a:r>
                      <a:endParaRPr sz="900">
                        <a:latin typeface="Calibri"/>
                        <a:ea typeface="Calibri"/>
                        <a:cs typeface="Calibri"/>
                        <a:sym typeface="Calibri"/>
                      </a:endParaRPr>
                    </a:p>
                  </a:txBody>
                  <a:tcPr marT="91425" marB="91425" marR="91425" marL="91425">
                    <a:lnB cap="flat" cmpd="sng" w="9525">
                      <a:solidFill>
                        <a:srgbClr val="9E9E9E"/>
                      </a:solidFill>
                      <a:prstDash val="solid"/>
                      <a:round/>
                      <a:headEnd len="sm" w="sm" type="none"/>
                      <a:tailEnd len="sm" w="sm" type="none"/>
                    </a:lnB>
                    <a:solidFill>
                      <a:srgbClr val="F3F3F3"/>
                    </a:solidFill>
                  </a:tcPr>
                </a:tc>
                <a:tc>
                  <a:txBody>
                    <a:bodyPr/>
                    <a:lstStyle/>
                    <a:p>
                      <a:pPr indent="0" lvl="0" marL="0" rtl="0" algn="l">
                        <a:spcBef>
                          <a:spcPts val="0"/>
                        </a:spcBef>
                        <a:spcAft>
                          <a:spcPts val="0"/>
                        </a:spcAft>
                        <a:buNone/>
                      </a:pPr>
                      <a:r>
                        <a:rPr lang="en-ZA" sz="900">
                          <a:latin typeface="Calibri"/>
                          <a:ea typeface="Calibri"/>
                          <a:cs typeface="Calibri"/>
                          <a:sym typeface="Calibri"/>
                        </a:rPr>
                        <a:t>your UCT details (SAFIRE)</a:t>
                      </a:r>
                      <a:endParaRPr sz="900">
                        <a:latin typeface="Calibri"/>
                        <a:ea typeface="Calibri"/>
                        <a:cs typeface="Calibri"/>
                        <a:sym typeface="Calibri"/>
                      </a:endParaRPr>
                    </a:p>
                  </a:txBody>
                  <a:tcPr marT="91425" marB="91425" marR="91425" marL="91425">
                    <a:lnB cap="flat" cmpd="sng" w="9525">
                      <a:solidFill>
                        <a:srgbClr val="9E9E9E"/>
                      </a:solidFill>
                      <a:prstDash val="solid"/>
                      <a:round/>
                      <a:headEnd len="sm" w="sm" type="none"/>
                      <a:tailEnd len="sm" w="sm" type="none"/>
                    </a:lnB>
                    <a:solidFill>
                      <a:srgbClr val="F3F3F3"/>
                    </a:solidFill>
                  </a:tcPr>
                </a:tc>
              </a:tr>
              <a:tr h="307725">
                <a:tc>
                  <a:txBody>
                    <a:bodyPr/>
                    <a:lstStyle/>
                    <a:p>
                      <a:pPr indent="0" lvl="0" marL="0" rtl="0" algn="l">
                        <a:spcBef>
                          <a:spcPts val="0"/>
                        </a:spcBef>
                        <a:spcAft>
                          <a:spcPts val="0"/>
                        </a:spcAft>
                        <a:buNone/>
                      </a:pPr>
                      <a:r>
                        <a:rPr lang="en-ZA" sz="900">
                          <a:latin typeface="Calibri"/>
                          <a:ea typeface="Calibri"/>
                          <a:cs typeface="Calibri"/>
                          <a:sym typeface="Calibri"/>
                        </a:rPr>
                        <a:t>3.</a:t>
                      </a:r>
                      <a:endParaRPr sz="900">
                        <a:latin typeface="Calibri"/>
                        <a:ea typeface="Calibri"/>
                        <a:cs typeface="Calibri"/>
                        <a:sym typeface="Calibri"/>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ZA" sz="900">
                          <a:uFill>
                            <a:noFill/>
                          </a:uFill>
                          <a:latin typeface="Calibri"/>
                          <a:ea typeface="Calibri"/>
                          <a:cs typeface="Calibri"/>
                          <a:sym typeface="Calibri"/>
                          <a:hlinkClick r:id="rId9"/>
                        </a:rPr>
                        <a:t>Publons</a:t>
                      </a:r>
                      <a:r>
                        <a:rPr b="1" lang="en-ZA" sz="900">
                          <a:latin typeface="Calibri"/>
                          <a:ea typeface="Calibri"/>
                          <a:cs typeface="Calibri"/>
                          <a:sym typeface="Calibri"/>
                        </a:rPr>
                        <a:t> </a:t>
                      </a:r>
                      <a:r>
                        <a:rPr lang="en-ZA" sz="900">
                          <a:latin typeface="Calibri"/>
                          <a:ea typeface="Calibri"/>
                          <a:cs typeface="Calibri"/>
                          <a:sym typeface="Calibri"/>
                        </a:rPr>
                        <a:t>(</a:t>
                      </a:r>
                      <a:r>
                        <a:rPr lang="en-ZA" sz="900">
                          <a:latin typeface="Calibri"/>
                          <a:ea typeface="Calibri"/>
                          <a:cs typeface="Calibri"/>
                          <a:sym typeface="Calibri"/>
                        </a:rPr>
                        <a:t>formerly</a:t>
                      </a:r>
                      <a:r>
                        <a:rPr b="1" lang="en-ZA" sz="900">
                          <a:latin typeface="Calibri"/>
                          <a:ea typeface="Calibri"/>
                          <a:cs typeface="Calibri"/>
                          <a:sym typeface="Calibri"/>
                        </a:rPr>
                        <a:t> </a:t>
                      </a:r>
                      <a:r>
                        <a:rPr b="1" lang="en-ZA" sz="900">
                          <a:solidFill>
                            <a:schemeClr val="dk1"/>
                          </a:solidFill>
                          <a:uFill>
                            <a:noFill/>
                          </a:uFill>
                          <a:latin typeface="Calibri"/>
                          <a:ea typeface="Calibri"/>
                          <a:cs typeface="Calibri"/>
                          <a:sym typeface="Calibri"/>
                          <a:hlinkClick r:id="rId10"/>
                        </a:rPr>
                        <a:t>ResearcherID</a:t>
                      </a:r>
                      <a:r>
                        <a:rPr lang="en-ZA" sz="900">
                          <a:latin typeface="Calibri"/>
                          <a:ea typeface="Calibri"/>
                          <a:cs typeface="Calibri"/>
                          <a:sym typeface="Calibri"/>
                        </a:rPr>
                        <a:t>)</a:t>
                      </a:r>
                      <a:endParaRPr sz="900">
                        <a:latin typeface="Calibri"/>
                        <a:ea typeface="Calibri"/>
                        <a:cs typeface="Calibri"/>
                        <a:sym typeface="Calibri"/>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ZA" sz="900" u="sng">
                          <a:solidFill>
                            <a:schemeClr val="hlink"/>
                          </a:solidFill>
                          <a:latin typeface="Calibri"/>
                          <a:ea typeface="Calibri"/>
                          <a:cs typeface="Calibri"/>
                          <a:sym typeface="Calibri"/>
                          <a:hlinkClick r:id="rId11"/>
                        </a:rPr>
                        <a:t>https://publons.com/</a:t>
                      </a:r>
                      <a:r>
                        <a:rPr lang="en-ZA" sz="900">
                          <a:latin typeface="Calibri"/>
                          <a:ea typeface="Calibri"/>
                          <a:cs typeface="Calibri"/>
                          <a:sym typeface="Calibri"/>
                        </a:rPr>
                        <a:t>  </a:t>
                      </a:r>
                      <a:endParaRPr sz="900">
                        <a:latin typeface="Calibri"/>
                        <a:ea typeface="Calibri"/>
                        <a:cs typeface="Calibri"/>
                        <a:sym typeface="Calibri"/>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Clr>
                          <a:schemeClr val="dk1"/>
                        </a:buClr>
                        <a:buSzPts val="1100"/>
                        <a:buFont typeface="Arial"/>
                        <a:buNone/>
                      </a:pPr>
                      <a:r>
                        <a:rPr lang="en-ZA" sz="900" u="sng">
                          <a:solidFill>
                            <a:schemeClr val="dk1"/>
                          </a:solidFill>
                          <a:latin typeface="Calibri"/>
                          <a:ea typeface="Calibri"/>
                          <a:cs typeface="Calibri"/>
                          <a:sym typeface="Calibri"/>
                        </a:rPr>
                        <a:t>xxx@uct.ac.za </a:t>
                      </a:r>
                      <a:endParaRPr sz="900">
                        <a:latin typeface="Calibri"/>
                        <a:ea typeface="Calibri"/>
                        <a:cs typeface="Calibri"/>
                        <a:sym typeface="Calibri"/>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b="1" lang="en-ZA" sz="900">
                          <a:solidFill>
                            <a:srgbClr val="FF0000"/>
                          </a:solidFill>
                          <a:latin typeface="Calibri"/>
                          <a:ea typeface="Calibri"/>
                          <a:cs typeface="Calibri"/>
                          <a:sym typeface="Calibri"/>
                        </a:rPr>
                        <a:t>not</a:t>
                      </a:r>
                      <a:r>
                        <a:rPr lang="en-ZA" sz="900">
                          <a:solidFill>
                            <a:schemeClr val="dk1"/>
                          </a:solidFill>
                          <a:latin typeface="Calibri"/>
                          <a:ea typeface="Calibri"/>
                          <a:cs typeface="Calibri"/>
                          <a:sym typeface="Calibri"/>
                        </a:rPr>
                        <a:t> your UCT password</a:t>
                      </a:r>
                      <a:endParaRPr sz="900">
                        <a:latin typeface="Calibri"/>
                        <a:ea typeface="Calibri"/>
                        <a:cs typeface="Calibri"/>
                        <a:sym typeface="Calibri"/>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07725">
                <a:tc>
                  <a:txBody>
                    <a:bodyPr/>
                    <a:lstStyle/>
                    <a:p>
                      <a:pPr indent="0" lvl="0" marL="0" rtl="0" algn="l">
                        <a:spcBef>
                          <a:spcPts val="0"/>
                        </a:spcBef>
                        <a:spcAft>
                          <a:spcPts val="0"/>
                        </a:spcAft>
                        <a:buNone/>
                      </a:pPr>
                      <a:r>
                        <a:rPr lang="en-ZA" sz="900">
                          <a:latin typeface="Calibri"/>
                          <a:ea typeface="Calibri"/>
                          <a:cs typeface="Calibri"/>
                          <a:sym typeface="Calibri"/>
                        </a:rPr>
                        <a:t>4.</a:t>
                      </a:r>
                      <a:endParaRPr sz="900">
                        <a:latin typeface="Calibri"/>
                        <a:ea typeface="Calibri"/>
                        <a:cs typeface="Calibri"/>
                        <a:sym typeface="Calibri"/>
                      </a:endParaRPr>
                    </a:p>
                  </a:txBody>
                  <a:tcPr marT="91425" marB="91425" marR="91425" marL="91425">
                    <a:lnT cap="flat" cmpd="sng" w="9525">
                      <a:solidFill>
                        <a:srgbClr val="9E9E9E"/>
                      </a:solidFill>
                      <a:prstDash val="solid"/>
                      <a:round/>
                      <a:headEnd len="sm" w="sm" type="none"/>
                      <a:tailEnd len="sm" w="sm" type="none"/>
                    </a:lnT>
                    <a:solidFill>
                      <a:srgbClr val="F3F3F3"/>
                    </a:solidFill>
                  </a:tcPr>
                </a:tc>
                <a:tc>
                  <a:txBody>
                    <a:bodyPr/>
                    <a:lstStyle/>
                    <a:p>
                      <a:pPr indent="0" lvl="0" marL="0" rtl="0" algn="l">
                        <a:spcBef>
                          <a:spcPts val="0"/>
                        </a:spcBef>
                        <a:spcAft>
                          <a:spcPts val="0"/>
                        </a:spcAft>
                        <a:buNone/>
                      </a:pPr>
                      <a:r>
                        <a:rPr b="1" lang="en-ZA" sz="900">
                          <a:uFill>
                            <a:noFill/>
                          </a:uFill>
                          <a:latin typeface="Calibri"/>
                          <a:ea typeface="Calibri"/>
                          <a:cs typeface="Calibri"/>
                          <a:sym typeface="Calibri"/>
                          <a:hlinkClick r:id="rId12"/>
                        </a:rPr>
                        <a:t>Twitter</a:t>
                      </a:r>
                      <a:endParaRPr b="1" sz="900">
                        <a:latin typeface="Calibri"/>
                        <a:ea typeface="Calibri"/>
                        <a:cs typeface="Calibri"/>
                        <a:sym typeface="Calibri"/>
                      </a:endParaRPr>
                    </a:p>
                  </a:txBody>
                  <a:tcPr marT="91425" marB="91425" marR="91425" marL="91425">
                    <a:lnT cap="flat" cmpd="sng" w="9525">
                      <a:solidFill>
                        <a:srgbClr val="9E9E9E"/>
                      </a:solidFill>
                      <a:prstDash val="solid"/>
                      <a:round/>
                      <a:headEnd len="sm" w="sm" type="none"/>
                      <a:tailEnd len="sm" w="sm" type="none"/>
                    </a:lnT>
                    <a:solidFill>
                      <a:srgbClr val="F3F3F3"/>
                    </a:solidFill>
                  </a:tcPr>
                </a:tc>
                <a:tc>
                  <a:txBody>
                    <a:bodyPr/>
                    <a:lstStyle/>
                    <a:p>
                      <a:pPr indent="0" lvl="0" marL="0" rtl="0" algn="l">
                        <a:spcBef>
                          <a:spcPts val="0"/>
                        </a:spcBef>
                        <a:spcAft>
                          <a:spcPts val="0"/>
                        </a:spcAft>
                        <a:buNone/>
                      </a:pPr>
                      <a:r>
                        <a:rPr lang="en-ZA" sz="900" u="sng">
                          <a:solidFill>
                            <a:schemeClr val="hlink"/>
                          </a:solidFill>
                          <a:latin typeface="Calibri"/>
                          <a:ea typeface="Calibri"/>
                          <a:cs typeface="Calibri"/>
                          <a:sym typeface="Calibri"/>
                          <a:hlinkClick r:id="rId13"/>
                        </a:rPr>
                        <a:t>https://twitter.com/</a:t>
                      </a:r>
                      <a:r>
                        <a:rPr lang="en-ZA" sz="900">
                          <a:latin typeface="Calibri"/>
                          <a:ea typeface="Calibri"/>
                          <a:cs typeface="Calibri"/>
                          <a:sym typeface="Calibri"/>
                        </a:rPr>
                        <a:t> </a:t>
                      </a:r>
                      <a:endParaRPr sz="900">
                        <a:latin typeface="Calibri"/>
                        <a:ea typeface="Calibri"/>
                        <a:cs typeface="Calibri"/>
                        <a:sym typeface="Calibri"/>
                      </a:endParaRPr>
                    </a:p>
                  </a:txBody>
                  <a:tcPr marT="91425" marB="91425" marR="91425" marL="91425">
                    <a:lnT cap="flat" cmpd="sng" w="9525">
                      <a:solidFill>
                        <a:srgbClr val="9E9E9E"/>
                      </a:solidFill>
                      <a:prstDash val="solid"/>
                      <a:round/>
                      <a:headEnd len="sm" w="sm" type="none"/>
                      <a:tailEnd len="sm" w="sm" type="none"/>
                    </a:lnT>
                    <a:solidFill>
                      <a:srgbClr val="F3F3F3"/>
                    </a:solidFill>
                  </a:tcPr>
                </a:tc>
                <a:tc>
                  <a:txBody>
                    <a:bodyPr/>
                    <a:lstStyle/>
                    <a:p>
                      <a:pPr indent="0" lvl="0" marL="0" rtl="0" algn="ctr">
                        <a:spcBef>
                          <a:spcPts val="0"/>
                        </a:spcBef>
                        <a:spcAft>
                          <a:spcPts val="0"/>
                        </a:spcAft>
                        <a:buClr>
                          <a:schemeClr val="dk1"/>
                        </a:buClr>
                        <a:buSzPts val="1100"/>
                        <a:buFont typeface="Arial"/>
                        <a:buNone/>
                      </a:pPr>
                      <a:r>
                        <a:rPr lang="en-ZA" sz="900" u="sng">
                          <a:solidFill>
                            <a:schemeClr val="dk1"/>
                          </a:solidFill>
                          <a:latin typeface="Calibri"/>
                          <a:ea typeface="Calibri"/>
                          <a:cs typeface="Calibri"/>
                          <a:sym typeface="Calibri"/>
                        </a:rPr>
                        <a:t>xxx@uct.ac.za </a:t>
                      </a:r>
                      <a:endParaRPr sz="900">
                        <a:latin typeface="Calibri"/>
                        <a:ea typeface="Calibri"/>
                        <a:cs typeface="Calibri"/>
                        <a:sym typeface="Calibri"/>
                      </a:endParaRPr>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3F3F3"/>
                    </a:solidFill>
                  </a:tcPr>
                </a:tc>
                <a:tc>
                  <a:txBody>
                    <a:bodyPr/>
                    <a:lstStyle/>
                    <a:p>
                      <a:pPr indent="0" lvl="0" marL="0" rtl="0" algn="l">
                        <a:spcBef>
                          <a:spcPts val="0"/>
                        </a:spcBef>
                        <a:spcAft>
                          <a:spcPts val="0"/>
                        </a:spcAft>
                        <a:buClr>
                          <a:schemeClr val="dk1"/>
                        </a:buClr>
                        <a:buSzPts val="1100"/>
                        <a:buFont typeface="Arial"/>
                        <a:buNone/>
                      </a:pPr>
                      <a:r>
                        <a:rPr b="1" lang="en-ZA" sz="900">
                          <a:solidFill>
                            <a:srgbClr val="FF0000"/>
                          </a:solidFill>
                          <a:latin typeface="Calibri"/>
                          <a:ea typeface="Calibri"/>
                          <a:cs typeface="Calibri"/>
                          <a:sym typeface="Calibri"/>
                        </a:rPr>
                        <a:t>not</a:t>
                      </a:r>
                      <a:r>
                        <a:rPr lang="en-ZA" sz="900">
                          <a:solidFill>
                            <a:schemeClr val="dk1"/>
                          </a:solidFill>
                          <a:latin typeface="Calibri"/>
                          <a:ea typeface="Calibri"/>
                          <a:cs typeface="Calibri"/>
                          <a:sym typeface="Calibri"/>
                        </a:rPr>
                        <a:t> your UCT password</a:t>
                      </a:r>
                      <a:endParaRPr sz="900">
                        <a:latin typeface="Calibri"/>
                        <a:ea typeface="Calibri"/>
                        <a:cs typeface="Calibri"/>
                        <a:sym typeface="Calibri"/>
                      </a:endParaRPr>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3F3F3"/>
                    </a:solidFill>
                  </a:tcPr>
                </a:tc>
              </a:tr>
              <a:tr h="307725">
                <a:tc>
                  <a:txBody>
                    <a:bodyPr/>
                    <a:lstStyle/>
                    <a:p>
                      <a:pPr indent="0" lvl="0" marL="0" rtl="0" algn="l">
                        <a:spcBef>
                          <a:spcPts val="0"/>
                        </a:spcBef>
                        <a:spcAft>
                          <a:spcPts val="0"/>
                        </a:spcAft>
                        <a:buNone/>
                      </a:pPr>
                      <a:r>
                        <a:rPr lang="en-ZA" sz="900">
                          <a:latin typeface="Calibri"/>
                          <a:ea typeface="Calibri"/>
                          <a:cs typeface="Calibri"/>
                          <a:sym typeface="Calibri"/>
                        </a:rPr>
                        <a:t>5.</a:t>
                      </a:r>
                      <a:endParaRPr sz="900">
                        <a:latin typeface="Calibri"/>
                        <a:ea typeface="Calibri"/>
                        <a:cs typeface="Calibri"/>
                        <a:sym typeface="Calibri"/>
                      </a:endParaRPr>
                    </a:p>
                  </a:txBody>
                  <a:tcPr marT="91425" marB="91425" marR="91425" marL="91425">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ZA" sz="900">
                          <a:latin typeface="Calibri"/>
                          <a:ea typeface="Calibri"/>
                          <a:cs typeface="Calibri"/>
                          <a:sym typeface="Calibri"/>
                        </a:rPr>
                        <a:t>GitHub</a:t>
                      </a:r>
                      <a:endParaRPr b="1" sz="900">
                        <a:latin typeface="Calibri"/>
                        <a:ea typeface="Calibri"/>
                        <a:cs typeface="Calibri"/>
                        <a:sym typeface="Calibri"/>
                      </a:endParaRPr>
                    </a:p>
                  </a:txBody>
                  <a:tcPr marT="91425" marB="91425" marR="91425" marL="91425">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ZA" sz="900" u="sng">
                          <a:solidFill>
                            <a:schemeClr val="hlink"/>
                          </a:solidFill>
                          <a:latin typeface="Calibri"/>
                          <a:ea typeface="Calibri"/>
                          <a:cs typeface="Calibri"/>
                          <a:sym typeface="Calibri"/>
                          <a:hlinkClick r:id="rId14"/>
                        </a:rPr>
                        <a:t>https://github.com/</a:t>
                      </a:r>
                      <a:r>
                        <a:rPr lang="en-ZA" sz="900">
                          <a:latin typeface="Calibri"/>
                          <a:ea typeface="Calibri"/>
                          <a:cs typeface="Calibri"/>
                          <a:sym typeface="Calibri"/>
                        </a:rPr>
                        <a:t> </a:t>
                      </a:r>
                      <a:endParaRPr sz="900">
                        <a:latin typeface="Calibri"/>
                        <a:ea typeface="Calibri"/>
                        <a:cs typeface="Calibri"/>
                        <a:sym typeface="Calibri"/>
                      </a:endParaRPr>
                    </a:p>
                  </a:txBody>
                  <a:tcPr marT="91425" marB="91425" marR="91425" marL="91425">
                    <a:lnR cap="flat" cmpd="sng" w="9525">
                      <a:solidFill>
                        <a:srgbClr val="9E9E9E"/>
                      </a:solidFill>
                      <a:prstDash val="solid"/>
                      <a:round/>
                      <a:headEnd len="sm" w="sm" type="none"/>
                      <a:tailEnd len="sm" w="sm" type="none"/>
                    </a:lnR>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Clr>
                          <a:schemeClr val="dk1"/>
                        </a:buClr>
                        <a:buSzPts val="1100"/>
                        <a:buFont typeface="Arial"/>
                        <a:buNone/>
                      </a:pPr>
                      <a:r>
                        <a:rPr lang="en-ZA" sz="900" u="sng">
                          <a:solidFill>
                            <a:schemeClr val="dk1"/>
                          </a:solidFill>
                          <a:latin typeface="Calibri"/>
                          <a:ea typeface="Calibri"/>
                          <a:cs typeface="Calibri"/>
                          <a:sym typeface="Calibri"/>
                        </a:rPr>
                        <a:t>xxx@uct.ac.za </a:t>
                      </a:r>
                      <a:endParaRPr sz="900">
                        <a:latin typeface="Calibri"/>
                        <a:ea typeface="Calibri"/>
                        <a:cs typeface="Calibri"/>
                        <a:sym typeface="Calibri"/>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b="1" lang="en-ZA" sz="900">
                          <a:solidFill>
                            <a:srgbClr val="FF0000"/>
                          </a:solidFill>
                          <a:latin typeface="Calibri"/>
                          <a:ea typeface="Calibri"/>
                          <a:cs typeface="Calibri"/>
                          <a:sym typeface="Calibri"/>
                        </a:rPr>
                        <a:t>not</a:t>
                      </a:r>
                      <a:r>
                        <a:rPr lang="en-ZA" sz="900">
                          <a:solidFill>
                            <a:schemeClr val="dk1"/>
                          </a:solidFill>
                          <a:latin typeface="Calibri"/>
                          <a:ea typeface="Calibri"/>
                          <a:cs typeface="Calibri"/>
                          <a:sym typeface="Calibri"/>
                        </a:rPr>
                        <a:t> your UCT password</a:t>
                      </a:r>
                      <a:endParaRPr b="1" sz="900">
                        <a:solidFill>
                          <a:srgbClr val="FF0000"/>
                        </a:solidFill>
                        <a:latin typeface="Calibri"/>
                        <a:ea typeface="Calibri"/>
                        <a:cs typeface="Calibri"/>
                        <a:sym typeface="Calibri"/>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07725">
                <a:tc>
                  <a:txBody>
                    <a:bodyPr/>
                    <a:lstStyle/>
                    <a:p>
                      <a:pPr indent="0" lvl="0" marL="0" rtl="0" algn="l">
                        <a:spcBef>
                          <a:spcPts val="0"/>
                        </a:spcBef>
                        <a:spcAft>
                          <a:spcPts val="0"/>
                        </a:spcAft>
                        <a:buNone/>
                      </a:pPr>
                      <a:r>
                        <a:rPr lang="en-ZA" sz="900">
                          <a:latin typeface="Calibri"/>
                          <a:ea typeface="Calibri"/>
                          <a:cs typeface="Calibri"/>
                          <a:sym typeface="Calibri"/>
                        </a:rPr>
                        <a:t>6.</a:t>
                      </a:r>
                      <a:endParaRPr sz="900">
                        <a:latin typeface="Calibri"/>
                        <a:ea typeface="Calibri"/>
                        <a:cs typeface="Calibri"/>
                        <a:sym typeface="Calibri"/>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3F3F3"/>
                    </a:solidFill>
                  </a:tcPr>
                </a:tc>
                <a:tc>
                  <a:txBody>
                    <a:bodyPr/>
                    <a:lstStyle/>
                    <a:p>
                      <a:pPr indent="0" lvl="0" marL="0" rtl="0" algn="l">
                        <a:spcBef>
                          <a:spcPts val="0"/>
                        </a:spcBef>
                        <a:spcAft>
                          <a:spcPts val="0"/>
                        </a:spcAft>
                        <a:buNone/>
                      </a:pPr>
                      <a:r>
                        <a:rPr b="1" lang="en-ZA" sz="900">
                          <a:uFill>
                            <a:noFill/>
                          </a:uFill>
                          <a:latin typeface="Calibri"/>
                          <a:ea typeface="Calibri"/>
                          <a:cs typeface="Calibri"/>
                          <a:sym typeface="Calibri"/>
                          <a:hlinkClick r:id="rId15"/>
                        </a:rPr>
                        <a:t>LinkedIn</a:t>
                      </a:r>
                      <a:r>
                        <a:rPr b="1" lang="en-ZA" sz="900">
                          <a:latin typeface="Calibri"/>
                          <a:ea typeface="Calibri"/>
                          <a:cs typeface="Calibri"/>
                          <a:sym typeface="Calibri"/>
                        </a:rPr>
                        <a:t> </a:t>
                      </a:r>
                      <a:r>
                        <a:rPr lang="en-ZA" sz="900">
                          <a:latin typeface="Calibri"/>
                          <a:ea typeface="Calibri"/>
                          <a:cs typeface="Calibri"/>
                          <a:sym typeface="Calibri"/>
                        </a:rPr>
                        <a:t>(incl. </a:t>
                      </a:r>
                      <a:r>
                        <a:rPr b="1" lang="en-ZA" sz="900">
                          <a:latin typeface="Calibri"/>
                          <a:ea typeface="Calibri"/>
                          <a:cs typeface="Calibri"/>
                          <a:sym typeface="Calibri"/>
                        </a:rPr>
                        <a:t>Learning</a:t>
                      </a:r>
                      <a:r>
                        <a:rPr lang="en-ZA" sz="900">
                          <a:latin typeface="Calibri"/>
                          <a:ea typeface="Calibri"/>
                          <a:cs typeface="Calibri"/>
                          <a:sym typeface="Calibri"/>
                        </a:rPr>
                        <a:t>)</a:t>
                      </a:r>
                      <a:endParaRPr sz="900">
                        <a:latin typeface="Calibri"/>
                        <a:ea typeface="Calibri"/>
                        <a:cs typeface="Calibri"/>
                        <a:sym typeface="Calibri"/>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3F3F3"/>
                    </a:solidFill>
                  </a:tcPr>
                </a:tc>
                <a:tc>
                  <a:txBody>
                    <a:bodyPr/>
                    <a:lstStyle/>
                    <a:p>
                      <a:pPr indent="0" lvl="0" marL="0" rtl="0" algn="l">
                        <a:spcBef>
                          <a:spcPts val="0"/>
                        </a:spcBef>
                        <a:spcAft>
                          <a:spcPts val="0"/>
                        </a:spcAft>
                        <a:buNone/>
                      </a:pPr>
                      <a:r>
                        <a:rPr lang="en-ZA" sz="900" u="sng">
                          <a:solidFill>
                            <a:schemeClr val="hlink"/>
                          </a:solidFill>
                          <a:latin typeface="Calibri"/>
                          <a:ea typeface="Calibri"/>
                          <a:cs typeface="Calibri"/>
                          <a:sym typeface="Calibri"/>
                          <a:hlinkClick r:id="rId16"/>
                        </a:rPr>
                        <a:t>https://www.linkedin.com/</a:t>
                      </a:r>
                      <a:r>
                        <a:rPr lang="en-ZA" sz="900">
                          <a:latin typeface="Calibri"/>
                          <a:ea typeface="Calibri"/>
                          <a:cs typeface="Calibri"/>
                          <a:sym typeface="Calibri"/>
                        </a:rPr>
                        <a:t> </a:t>
                      </a:r>
                      <a:endParaRPr sz="900">
                        <a:latin typeface="Calibri"/>
                        <a:ea typeface="Calibri"/>
                        <a:cs typeface="Calibri"/>
                        <a:sym typeface="Calibri"/>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Clr>
                          <a:schemeClr val="dk1"/>
                        </a:buClr>
                        <a:buSzPts val="1100"/>
                        <a:buFont typeface="Arial"/>
                        <a:buNone/>
                      </a:pPr>
                      <a:r>
                        <a:rPr lang="en-ZA" sz="900" u="sng">
                          <a:solidFill>
                            <a:schemeClr val="dk1"/>
                          </a:solidFill>
                          <a:latin typeface="Calibri"/>
                          <a:ea typeface="Calibri"/>
                          <a:cs typeface="Calibri"/>
                          <a:sym typeface="Calibri"/>
                        </a:rPr>
                        <a:t>xxx@uct.ac.za </a:t>
                      </a:r>
                      <a:endParaRPr sz="900">
                        <a:latin typeface="Calibri"/>
                        <a:ea typeface="Calibri"/>
                        <a:cs typeface="Calibri"/>
                        <a:sym typeface="Calibri"/>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3F3F3"/>
                    </a:solidFill>
                  </a:tcPr>
                </a:tc>
                <a:tc>
                  <a:txBody>
                    <a:bodyPr/>
                    <a:lstStyle/>
                    <a:p>
                      <a:pPr indent="0" lvl="0" marL="0" rtl="0" algn="l">
                        <a:spcBef>
                          <a:spcPts val="0"/>
                        </a:spcBef>
                        <a:spcAft>
                          <a:spcPts val="0"/>
                        </a:spcAft>
                        <a:buClr>
                          <a:schemeClr val="dk1"/>
                        </a:buClr>
                        <a:buSzPts val="1100"/>
                        <a:buFont typeface="Arial"/>
                        <a:buNone/>
                      </a:pPr>
                      <a:r>
                        <a:rPr b="1" lang="en-ZA" sz="900">
                          <a:solidFill>
                            <a:srgbClr val="FF0000"/>
                          </a:solidFill>
                          <a:latin typeface="Calibri"/>
                          <a:ea typeface="Calibri"/>
                          <a:cs typeface="Calibri"/>
                          <a:sym typeface="Calibri"/>
                        </a:rPr>
                        <a:t>not</a:t>
                      </a:r>
                      <a:r>
                        <a:rPr lang="en-ZA" sz="900">
                          <a:solidFill>
                            <a:schemeClr val="dk1"/>
                          </a:solidFill>
                          <a:latin typeface="Calibri"/>
                          <a:ea typeface="Calibri"/>
                          <a:cs typeface="Calibri"/>
                          <a:sym typeface="Calibri"/>
                        </a:rPr>
                        <a:t> your UCT password</a:t>
                      </a:r>
                      <a:endParaRPr b="1" sz="900">
                        <a:solidFill>
                          <a:srgbClr val="FF0000"/>
                        </a:solidFill>
                        <a:latin typeface="Calibri"/>
                        <a:ea typeface="Calibri"/>
                        <a:cs typeface="Calibri"/>
                        <a:sym typeface="Calibri"/>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3F3F3"/>
                    </a:solidFill>
                  </a:tcPr>
                </a:tc>
              </a:tr>
              <a:tr h="307725">
                <a:tc>
                  <a:txBody>
                    <a:bodyPr/>
                    <a:lstStyle/>
                    <a:p>
                      <a:pPr indent="0" lvl="0" marL="0" rtl="0" algn="l">
                        <a:spcBef>
                          <a:spcPts val="0"/>
                        </a:spcBef>
                        <a:spcAft>
                          <a:spcPts val="0"/>
                        </a:spcAft>
                        <a:buNone/>
                      </a:pPr>
                      <a:r>
                        <a:rPr lang="en-ZA" sz="900">
                          <a:latin typeface="Calibri"/>
                          <a:ea typeface="Calibri"/>
                          <a:cs typeface="Calibri"/>
                          <a:sym typeface="Calibri"/>
                        </a:rPr>
                        <a:t>7.</a:t>
                      </a:r>
                      <a:endParaRPr sz="900">
                        <a:latin typeface="Calibri"/>
                        <a:ea typeface="Calibri"/>
                        <a:cs typeface="Calibri"/>
                        <a:sym typeface="Calibri"/>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ZA" sz="900">
                          <a:uFill>
                            <a:noFill/>
                          </a:uFill>
                          <a:latin typeface="Calibri"/>
                          <a:ea typeface="Calibri"/>
                          <a:cs typeface="Calibri"/>
                          <a:sym typeface="Calibri"/>
                          <a:hlinkClick r:id="rId17"/>
                        </a:rPr>
                        <a:t>ImpactStory</a:t>
                      </a:r>
                      <a:r>
                        <a:rPr lang="en-ZA" sz="900">
                          <a:latin typeface="Calibri"/>
                          <a:ea typeface="Calibri"/>
                          <a:cs typeface="Calibri"/>
                          <a:sym typeface="Calibri"/>
                        </a:rPr>
                        <a:t> </a:t>
                      </a:r>
                      <a:r>
                        <a:rPr lang="en-ZA" sz="800">
                          <a:latin typeface="Calibri"/>
                          <a:ea typeface="Calibri"/>
                          <a:cs typeface="Calibri"/>
                          <a:sym typeface="Calibri"/>
                        </a:rPr>
                        <a:t>(</a:t>
                      </a:r>
                      <a:r>
                        <a:rPr lang="en-ZA" sz="800">
                          <a:solidFill>
                            <a:schemeClr val="hlink"/>
                          </a:solidFill>
                          <a:uFill>
                            <a:noFill/>
                          </a:uFill>
                          <a:latin typeface="Calibri"/>
                          <a:ea typeface="Calibri"/>
                          <a:cs typeface="Calibri"/>
                          <a:sym typeface="Calibri"/>
                          <a:hlinkClick r:id="rId18"/>
                        </a:rPr>
                        <a:t>https://</a:t>
                      </a:r>
                      <a:r>
                        <a:rPr b="1" lang="en-ZA" sz="800" u="sng">
                          <a:solidFill>
                            <a:schemeClr val="hlink"/>
                          </a:solidFill>
                          <a:latin typeface="Calibri"/>
                          <a:ea typeface="Calibri"/>
                          <a:cs typeface="Calibri"/>
                          <a:sym typeface="Calibri"/>
                          <a:hlinkClick r:id="rId19"/>
                        </a:rPr>
                        <a:t>our-research.org</a:t>
                      </a:r>
                      <a:r>
                        <a:rPr lang="en-ZA" sz="800">
                          <a:solidFill>
                            <a:schemeClr val="hlink"/>
                          </a:solidFill>
                          <a:uFill>
                            <a:noFill/>
                          </a:uFill>
                          <a:latin typeface="Calibri"/>
                          <a:ea typeface="Calibri"/>
                          <a:cs typeface="Calibri"/>
                          <a:sym typeface="Calibri"/>
                          <a:hlinkClick r:id="rId20"/>
                        </a:rPr>
                        <a:t>/projects</a:t>
                      </a:r>
                      <a:r>
                        <a:rPr lang="en-ZA" sz="800">
                          <a:solidFill>
                            <a:schemeClr val="dk1"/>
                          </a:solidFill>
                          <a:latin typeface="Calibri"/>
                          <a:ea typeface="Calibri"/>
                          <a:cs typeface="Calibri"/>
                          <a:sym typeface="Calibri"/>
                        </a:rPr>
                        <a:t>)</a:t>
                      </a:r>
                      <a:endParaRPr b="1" sz="800">
                        <a:latin typeface="Calibri"/>
                        <a:ea typeface="Calibri"/>
                        <a:cs typeface="Calibri"/>
                        <a:sym typeface="Calibri"/>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ZA" sz="900" u="sng">
                          <a:solidFill>
                            <a:schemeClr val="hlink"/>
                          </a:solidFill>
                          <a:latin typeface="Calibri"/>
                          <a:ea typeface="Calibri"/>
                          <a:cs typeface="Calibri"/>
                          <a:sym typeface="Calibri"/>
                          <a:hlinkClick r:id="rId21"/>
                        </a:rPr>
                        <a:t>https://profiles.impactstory.org/</a:t>
                      </a:r>
                      <a:r>
                        <a:rPr lang="en-ZA" sz="900">
                          <a:latin typeface="Calibri"/>
                          <a:ea typeface="Calibri"/>
                          <a:cs typeface="Calibri"/>
                          <a:sym typeface="Calibri"/>
                        </a:rPr>
                        <a:t> </a:t>
                      </a:r>
                      <a:endParaRPr sz="900">
                        <a:latin typeface="Calibri"/>
                        <a:ea typeface="Calibri"/>
                        <a:cs typeface="Calibri"/>
                        <a:sym typeface="Calibri"/>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Clr>
                          <a:schemeClr val="dk1"/>
                        </a:buClr>
                        <a:buSzPts val="1100"/>
                        <a:buFont typeface="Arial"/>
                        <a:buNone/>
                      </a:pPr>
                      <a:r>
                        <a:rPr lang="en-ZA" sz="900" u="sng">
                          <a:solidFill>
                            <a:schemeClr val="dk1"/>
                          </a:solidFill>
                          <a:latin typeface="Calibri"/>
                          <a:ea typeface="Calibri"/>
                          <a:cs typeface="Calibri"/>
                          <a:sym typeface="Calibri"/>
                        </a:rPr>
                        <a:t>xxx@uct.ac.za </a:t>
                      </a:r>
                      <a:endParaRPr sz="900">
                        <a:latin typeface="Calibri"/>
                        <a:ea typeface="Calibri"/>
                        <a:cs typeface="Calibri"/>
                        <a:sym typeface="Calibri"/>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b="1" lang="en-ZA" sz="900">
                          <a:solidFill>
                            <a:srgbClr val="FF0000"/>
                          </a:solidFill>
                          <a:latin typeface="Calibri"/>
                          <a:ea typeface="Calibri"/>
                          <a:cs typeface="Calibri"/>
                          <a:sym typeface="Calibri"/>
                        </a:rPr>
                        <a:t>not</a:t>
                      </a:r>
                      <a:r>
                        <a:rPr lang="en-ZA" sz="900">
                          <a:solidFill>
                            <a:schemeClr val="dk1"/>
                          </a:solidFill>
                          <a:latin typeface="Calibri"/>
                          <a:ea typeface="Calibri"/>
                          <a:cs typeface="Calibri"/>
                          <a:sym typeface="Calibri"/>
                        </a:rPr>
                        <a:t> your UCT password</a:t>
                      </a:r>
                      <a:endParaRPr b="1" sz="900">
                        <a:solidFill>
                          <a:srgbClr val="FF0000"/>
                        </a:solidFill>
                        <a:latin typeface="Calibri"/>
                        <a:ea typeface="Calibri"/>
                        <a:cs typeface="Calibri"/>
                        <a:sym typeface="Calibri"/>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07725">
                <a:tc>
                  <a:txBody>
                    <a:bodyPr/>
                    <a:lstStyle/>
                    <a:p>
                      <a:pPr indent="0" lvl="0" marL="0" rtl="0" algn="l">
                        <a:spcBef>
                          <a:spcPts val="0"/>
                        </a:spcBef>
                        <a:spcAft>
                          <a:spcPts val="0"/>
                        </a:spcAft>
                        <a:buNone/>
                      </a:pPr>
                      <a:r>
                        <a:rPr lang="en-ZA" sz="900">
                          <a:latin typeface="Calibri"/>
                          <a:ea typeface="Calibri"/>
                          <a:cs typeface="Calibri"/>
                          <a:sym typeface="Calibri"/>
                        </a:rPr>
                        <a:t>8.</a:t>
                      </a:r>
                      <a:endParaRPr sz="900">
                        <a:latin typeface="Calibri"/>
                        <a:ea typeface="Calibri"/>
                        <a:cs typeface="Calibri"/>
                        <a:sym typeface="Calibri"/>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3F3F3"/>
                    </a:solidFill>
                  </a:tcPr>
                </a:tc>
                <a:tc>
                  <a:txBody>
                    <a:bodyPr/>
                    <a:lstStyle/>
                    <a:p>
                      <a:pPr indent="0" lvl="0" marL="0" rtl="0" algn="l">
                        <a:spcBef>
                          <a:spcPts val="0"/>
                        </a:spcBef>
                        <a:spcAft>
                          <a:spcPts val="0"/>
                        </a:spcAft>
                        <a:buNone/>
                      </a:pPr>
                      <a:r>
                        <a:rPr b="1" lang="en-ZA" sz="900">
                          <a:uFill>
                            <a:noFill/>
                          </a:uFill>
                          <a:latin typeface="Calibri"/>
                          <a:ea typeface="Calibri"/>
                          <a:cs typeface="Calibri"/>
                          <a:sym typeface="Calibri"/>
                          <a:hlinkClick r:id="rId22"/>
                        </a:rPr>
                        <a:t>Google Scholar</a:t>
                      </a:r>
                      <a:endParaRPr b="1" sz="900">
                        <a:latin typeface="Calibri"/>
                        <a:ea typeface="Calibri"/>
                        <a:cs typeface="Calibri"/>
                        <a:sym typeface="Calibri"/>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3F3F3"/>
                    </a:solidFill>
                  </a:tcPr>
                </a:tc>
                <a:tc>
                  <a:txBody>
                    <a:bodyPr/>
                    <a:lstStyle/>
                    <a:p>
                      <a:pPr indent="0" lvl="0" marL="0" rtl="0" algn="l">
                        <a:spcBef>
                          <a:spcPts val="0"/>
                        </a:spcBef>
                        <a:spcAft>
                          <a:spcPts val="0"/>
                        </a:spcAft>
                        <a:buNone/>
                      </a:pPr>
                      <a:r>
                        <a:rPr lang="en-ZA" sz="900" u="sng">
                          <a:solidFill>
                            <a:schemeClr val="hlink"/>
                          </a:solidFill>
                          <a:latin typeface="Calibri"/>
                          <a:ea typeface="Calibri"/>
                          <a:cs typeface="Calibri"/>
                          <a:sym typeface="Calibri"/>
                          <a:hlinkClick r:id="rId23"/>
                        </a:rPr>
                        <a:t>https://scholar.google.com/</a:t>
                      </a:r>
                      <a:r>
                        <a:rPr lang="en-ZA" sz="900">
                          <a:latin typeface="Calibri"/>
                          <a:ea typeface="Calibri"/>
                          <a:cs typeface="Calibri"/>
                          <a:sym typeface="Calibri"/>
                        </a:rPr>
                        <a:t> </a:t>
                      </a:r>
                      <a:endParaRPr sz="900">
                        <a:latin typeface="Calibri"/>
                        <a:ea typeface="Calibri"/>
                        <a:cs typeface="Calibri"/>
                        <a:sym typeface="Calibri"/>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Clr>
                          <a:schemeClr val="dk1"/>
                        </a:buClr>
                        <a:buSzPts val="1100"/>
                        <a:buFont typeface="Arial"/>
                        <a:buNone/>
                      </a:pPr>
                      <a:r>
                        <a:rPr lang="en-ZA" sz="900" u="sng">
                          <a:solidFill>
                            <a:schemeClr val="dk1"/>
                          </a:solidFill>
                          <a:latin typeface="Calibri"/>
                          <a:ea typeface="Calibri"/>
                          <a:cs typeface="Calibri"/>
                          <a:sym typeface="Calibri"/>
                        </a:rPr>
                        <a:t>xxx@uct.ac.za </a:t>
                      </a:r>
                      <a:endParaRPr sz="900">
                        <a:latin typeface="Calibri"/>
                        <a:ea typeface="Calibri"/>
                        <a:cs typeface="Calibri"/>
                        <a:sym typeface="Calibri"/>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3F3F3"/>
                    </a:solidFill>
                  </a:tcPr>
                </a:tc>
                <a:tc>
                  <a:txBody>
                    <a:bodyPr/>
                    <a:lstStyle/>
                    <a:p>
                      <a:pPr indent="0" lvl="0" marL="0" rtl="0" algn="l">
                        <a:spcBef>
                          <a:spcPts val="0"/>
                        </a:spcBef>
                        <a:spcAft>
                          <a:spcPts val="0"/>
                        </a:spcAft>
                        <a:buClr>
                          <a:schemeClr val="dk1"/>
                        </a:buClr>
                        <a:buSzPts val="1100"/>
                        <a:buFont typeface="Arial"/>
                        <a:buNone/>
                      </a:pPr>
                      <a:r>
                        <a:rPr b="1" lang="en-ZA" sz="900">
                          <a:solidFill>
                            <a:srgbClr val="FF0000"/>
                          </a:solidFill>
                          <a:latin typeface="Calibri"/>
                          <a:ea typeface="Calibri"/>
                          <a:cs typeface="Calibri"/>
                          <a:sym typeface="Calibri"/>
                        </a:rPr>
                        <a:t>not</a:t>
                      </a:r>
                      <a:r>
                        <a:rPr lang="en-ZA" sz="900">
                          <a:solidFill>
                            <a:schemeClr val="dk1"/>
                          </a:solidFill>
                          <a:latin typeface="Calibri"/>
                          <a:ea typeface="Calibri"/>
                          <a:cs typeface="Calibri"/>
                          <a:sym typeface="Calibri"/>
                        </a:rPr>
                        <a:t> your UCT password</a:t>
                      </a:r>
                      <a:endParaRPr b="1" sz="900">
                        <a:solidFill>
                          <a:schemeClr val="dk1"/>
                        </a:solidFill>
                        <a:latin typeface="Calibri"/>
                        <a:ea typeface="Calibri"/>
                        <a:cs typeface="Calibri"/>
                        <a:sym typeface="Calibri"/>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3F3F3"/>
                    </a:solidFill>
                  </a:tcPr>
                </a:tc>
              </a:tr>
              <a:tr h="307725">
                <a:tc>
                  <a:txBody>
                    <a:bodyPr/>
                    <a:lstStyle/>
                    <a:p>
                      <a:pPr indent="0" lvl="0" marL="0" rtl="0" algn="l">
                        <a:spcBef>
                          <a:spcPts val="0"/>
                        </a:spcBef>
                        <a:spcAft>
                          <a:spcPts val="0"/>
                        </a:spcAft>
                        <a:buNone/>
                      </a:pPr>
                      <a:r>
                        <a:rPr lang="en-ZA" sz="900">
                          <a:latin typeface="Calibri"/>
                          <a:ea typeface="Calibri"/>
                          <a:cs typeface="Calibri"/>
                          <a:sym typeface="Calibri"/>
                        </a:rPr>
                        <a:t>9.</a:t>
                      </a:r>
                      <a:endParaRPr sz="900">
                        <a:latin typeface="Calibri"/>
                        <a:ea typeface="Calibri"/>
                        <a:cs typeface="Calibri"/>
                        <a:sym typeface="Calibri"/>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b="1" lang="en-ZA" sz="900">
                          <a:uFill>
                            <a:noFill/>
                          </a:uFill>
                          <a:latin typeface="Calibri"/>
                          <a:ea typeface="Calibri"/>
                          <a:cs typeface="Calibri"/>
                          <a:sym typeface="Calibri"/>
                          <a:hlinkClick r:id="rId24"/>
                        </a:rPr>
                        <a:t>ResearchGate</a:t>
                      </a:r>
                      <a:endParaRPr b="1" sz="900">
                        <a:latin typeface="Calibri"/>
                        <a:ea typeface="Calibri"/>
                        <a:cs typeface="Calibri"/>
                        <a:sym typeface="Calibri"/>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ZA" sz="900" u="sng">
                          <a:solidFill>
                            <a:schemeClr val="hlink"/>
                          </a:solidFill>
                          <a:latin typeface="Calibri"/>
                          <a:ea typeface="Calibri"/>
                          <a:cs typeface="Calibri"/>
                          <a:sym typeface="Calibri"/>
                          <a:hlinkClick r:id="rId25"/>
                        </a:rPr>
                        <a:t>https://www.researchgate.net/</a:t>
                      </a:r>
                      <a:r>
                        <a:rPr lang="en-ZA" sz="900">
                          <a:latin typeface="Calibri"/>
                          <a:ea typeface="Calibri"/>
                          <a:cs typeface="Calibri"/>
                          <a:sym typeface="Calibri"/>
                        </a:rPr>
                        <a:t> </a:t>
                      </a:r>
                      <a:endParaRPr sz="900">
                        <a:latin typeface="Calibri"/>
                        <a:ea typeface="Calibri"/>
                        <a:cs typeface="Calibri"/>
                        <a:sym typeface="Calibri"/>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Clr>
                          <a:schemeClr val="dk1"/>
                        </a:buClr>
                        <a:buSzPts val="1100"/>
                        <a:buFont typeface="Arial"/>
                        <a:buNone/>
                      </a:pPr>
                      <a:r>
                        <a:rPr lang="en-ZA" sz="900" u="sng">
                          <a:solidFill>
                            <a:schemeClr val="dk1"/>
                          </a:solidFill>
                          <a:latin typeface="Calibri"/>
                          <a:ea typeface="Calibri"/>
                          <a:cs typeface="Calibri"/>
                          <a:sym typeface="Calibri"/>
                        </a:rPr>
                        <a:t>xxx@uct.ac.za </a:t>
                      </a:r>
                      <a:endParaRPr sz="900">
                        <a:latin typeface="Calibri"/>
                        <a:ea typeface="Calibri"/>
                        <a:cs typeface="Calibri"/>
                        <a:sym typeface="Calibri"/>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b="1" lang="en-ZA" sz="900">
                          <a:solidFill>
                            <a:srgbClr val="FF0000"/>
                          </a:solidFill>
                          <a:latin typeface="Calibri"/>
                          <a:ea typeface="Calibri"/>
                          <a:cs typeface="Calibri"/>
                          <a:sym typeface="Calibri"/>
                        </a:rPr>
                        <a:t>not</a:t>
                      </a:r>
                      <a:r>
                        <a:rPr lang="en-ZA" sz="900">
                          <a:solidFill>
                            <a:schemeClr val="dk1"/>
                          </a:solidFill>
                          <a:latin typeface="Calibri"/>
                          <a:ea typeface="Calibri"/>
                          <a:cs typeface="Calibri"/>
                          <a:sym typeface="Calibri"/>
                        </a:rPr>
                        <a:t> your UCT password</a:t>
                      </a:r>
                      <a:endParaRPr b="1" sz="900">
                        <a:solidFill>
                          <a:srgbClr val="FF0000"/>
                        </a:solidFill>
                        <a:latin typeface="Calibri"/>
                        <a:ea typeface="Calibri"/>
                        <a:cs typeface="Calibri"/>
                        <a:sym typeface="Calibri"/>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07725">
                <a:tc>
                  <a:txBody>
                    <a:bodyPr/>
                    <a:lstStyle/>
                    <a:p>
                      <a:pPr indent="0" lvl="0" marL="0" rtl="0" algn="l">
                        <a:spcBef>
                          <a:spcPts val="0"/>
                        </a:spcBef>
                        <a:spcAft>
                          <a:spcPts val="0"/>
                        </a:spcAft>
                        <a:buNone/>
                      </a:pPr>
                      <a:r>
                        <a:rPr lang="en-ZA" sz="900">
                          <a:latin typeface="Calibri"/>
                          <a:ea typeface="Calibri"/>
                          <a:cs typeface="Calibri"/>
                          <a:sym typeface="Calibri"/>
                        </a:rPr>
                        <a:t>10.</a:t>
                      </a:r>
                      <a:endParaRPr sz="900">
                        <a:latin typeface="Calibri"/>
                        <a:ea typeface="Calibri"/>
                        <a:cs typeface="Calibri"/>
                        <a:sym typeface="Calibri"/>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ZA" sz="900">
                          <a:uFill>
                            <a:noFill/>
                          </a:uFill>
                          <a:latin typeface="Calibri"/>
                          <a:ea typeface="Calibri"/>
                          <a:cs typeface="Calibri"/>
                          <a:sym typeface="Calibri"/>
                          <a:hlinkClick r:id="rId26"/>
                        </a:rPr>
                        <a:t>Open Science Framework</a:t>
                      </a:r>
                      <a:r>
                        <a:rPr b="1" lang="en-ZA" sz="900">
                          <a:latin typeface="Calibri"/>
                          <a:ea typeface="Calibri"/>
                          <a:cs typeface="Calibri"/>
                          <a:sym typeface="Calibri"/>
                        </a:rPr>
                        <a:t> </a:t>
                      </a:r>
                      <a:r>
                        <a:rPr lang="en-ZA" sz="900">
                          <a:latin typeface="Calibri"/>
                          <a:ea typeface="Calibri"/>
                          <a:cs typeface="Calibri"/>
                          <a:sym typeface="Calibri"/>
                        </a:rPr>
                        <a:t>(</a:t>
                      </a:r>
                      <a:r>
                        <a:rPr b="1" lang="en-ZA" sz="900">
                          <a:latin typeface="Calibri"/>
                          <a:ea typeface="Calibri"/>
                          <a:cs typeface="Calibri"/>
                          <a:sym typeface="Calibri"/>
                        </a:rPr>
                        <a:t>OSF</a:t>
                      </a:r>
                      <a:r>
                        <a:rPr lang="en-ZA" sz="900">
                          <a:latin typeface="Calibri"/>
                          <a:ea typeface="Calibri"/>
                          <a:cs typeface="Calibri"/>
                          <a:sym typeface="Calibri"/>
                        </a:rPr>
                        <a:t>)</a:t>
                      </a:r>
                      <a:endParaRPr sz="900">
                        <a:latin typeface="Calibri"/>
                        <a:ea typeface="Calibri"/>
                        <a:cs typeface="Calibri"/>
                        <a:sym typeface="Calibri"/>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ZA" sz="900" u="sng">
                          <a:solidFill>
                            <a:schemeClr val="hlink"/>
                          </a:solidFill>
                          <a:latin typeface="Calibri"/>
                          <a:ea typeface="Calibri"/>
                          <a:cs typeface="Calibri"/>
                          <a:sym typeface="Calibri"/>
                          <a:hlinkClick r:id="rId27"/>
                        </a:rPr>
                        <a:t>https://osf.io/</a:t>
                      </a:r>
                      <a:r>
                        <a:rPr lang="en-ZA" sz="900">
                          <a:latin typeface="Calibri"/>
                          <a:ea typeface="Calibri"/>
                          <a:cs typeface="Calibri"/>
                          <a:sym typeface="Calibri"/>
                        </a:rPr>
                        <a:t> </a:t>
                      </a:r>
                      <a:endParaRPr sz="900">
                        <a:latin typeface="Calibri"/>
                        <a:ea typeface="Calibri"/>
                        <a:cs typeface="Calibri"/>
                        <a:sym typeface="Calibri"/>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Clr>
                          <a:schemeClr val="dk1"/>
                        </a:buClr>
                        <a:buSzPts val="1100"/>
                        <a:buFont typeface="Arial"/>
                        <a:buNone/>
                      </a:pPr>
                      <a:r>
                        <a:rPr lang="en-ZA" sz="900" u="sng">
                          <a:solidFill>
                            <a:schemeClr val="dk1"/>
                          </a:solidFill>
                          <a:latin typeface="Calibri"/>
                          <a:ea typeface="Calibri"/>
                          <a:cs typeface="Calibri"/>
                          <a:sym typeface="Calibri"/>
                        </a:rPr>
                        <a:t>xxx@uct.ac.za </a:t>
                      </a:r>
                      <a:endParaRPr sz="900">
                        <a:latin typeface="Calibri"/>
                        <a:ea typeface="Calibri"/>
                        <a:cs typeface="Calibri"/>
                        <a:sym typeface="Calibri"/>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b="1" lang="en-ZA" sz="900">
                          <a:solidFill>
                            <a:srgbClr val="FF0000"/>
                          </a:solidFill>
                          <a:latin typeface="Calibri"/>
                          <a:ea typeface="Calibri"/>
                          <a:cs typeface="Calibri"/>
                          <a:sym typeface="Calibri"/>
                        </a:rPr>
                        <a:t>not</a:t>
                      </a:r>
                      <a:r>
                        <a:rPr lang="en-ZA" sz="900">
                          <a:solidFill>
                            <a:schemeClr val="dk1"/>
                          </a:solidFill>
                          <a:latin typeface="Calibri"/>
                          <a:ea typeface="Calibri"/>
                          <a:cs typeface="Calibri"/>
                          <a:sym typeface="Calibri"/>
                        </a:rPr>
                        <a:t> your UCT password</a:t>
                      </a:r>
                      <a:endParaRPr b="1" sz="900">
                        <a:solidFill>
                          <a:srgbClr val="FF0000"/>
                        </a:solidFill>
                        <a:latin typeface="Calibri"/>
                        <a:ea typeface="Calibri"/>
                        <a:cs typeface="Calibri"/>
                        <a:sym typeface="Calibri"/>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07725">
                <a:tc>
                  <a:txBody>
                    <a:bodyPr/>
                    <a:lstStyle/>
                    <a:p>
                      <a:pPr indent="0" lvl="0" marL="0" rtl="0" algn="l">
                        <a:spcBef>
                          <a:spcPts val="0"/>
                        </a:spcBef>
                        <a:spcAft>
                          <a:spcPts val="0"/>
                        </a:spcAft>
                        <a:buNone/>
                      </a:pPr>
                      <a:r>
                        <a:rPr lang="en-ZA" sz="900">
                          <a:latin typeface="Calibri"/>
                          <a:ea typeface="Calibri"/>
                          <a:cs typeface="Calibri"/>
                          <a:sym typeface="Calibri"/>
                        </a:rPr>
                        <a:t>11.</a:t>
                      </a:r>
                      <a:endParaRPr sz="900">
                        <a:latin typeface="Calibri"/>
                        <a:ea typeface="Calibri"/>
                        <a:cs typeface="Calibri"/>
                        <a:sym typeface="Calibri"/>
                      </a:endParaRPr>
                    </a:p>
                  </a:txBody>
                  <a:tcPr marT="91425" marB="91425" marR="91425" marL="91425">
                    <a:lnT cap="flat" cmpd="sng" w="9525">
                      <a:solidFill>
                        <a:srgbClr val="9E9E9E"/>
                      </a:solidFill>
                      <a:prstDash val="solid"/>
                      <a:round/>
                      <a:headEnd len="sm" w="sm" type="none"/>
                      <a:tailEnd len="sm" w="sm" type="none"/>
                    </a:lnT>
                    <a:solidFill>
                      <a:srgbClr val="F3F3F3"/>
                    </a:solidFill>
                  </a:tcPr>
                </a:tc>
                <a:tc>
                  <a:txBody>
                    <a:bodyPr/>
                    <a:lstStyle/>
                    <a:p>
                      <a:pPr indent="0" lvl="0" marL="0" rtl="0" algn="l">
                        <a:spcBef>
                          <a:spcPts val="0"/>
                        </a:spcBef>
                        <a:spcAft>
                          <a:spcPts val="0"/>
                        </a:spcAft>
                        <a:buNone/>
                      </a:pPr>
                      <a:r>
                        <a:rPr b="1" lang="en-ZA" sz="900">
                          <a:uFill>
                            <a:noFill/>
                          </a:uFill>
                          <a:latin typeface="Calibri"/>
                          <a:ea typeface="Calibri"/>
                          <a:cs typeface="Calibri"/>
                          <a:sym typeface="Calibri"/>
                          <a:hlinkClick r:id="rId28"/>
                        </a:rPr>
                        <a:t>Converis</a:t>
                      </a:r>
                      <a:endParaRPr b="1" sz="900">
                        <a:latin typeface="Calibri"/>
                        <a:ea typeface="Calibri"/>
                        <a:cs typeface="Calibri"/>
                        <a:sym typeface="Calibri"/>
                      </a:endParaRPr>
                    </a:p>
                  </a:txBody>
                  <a:tcPr marT="91425" marB="91425" marR="91425" marL="91425">
                    <a:lnT cap="flat" cmpd="sng" w="9525">
                      <a:solidFill>
                        <a:srgbClr val="9E9E9E"/>
                      </a:solidFill>
                      <a:prstDash val="solid"/>
                      <a:round/>
                      <a:headEnd len="sm" w="sm" type="none"/>
                      <a:tailEnd len="sm" w="sm" type="none"/>
                    </a:lnT>
                    <a:solidFill>
                      <a:srgbClr val="F3F3F3"/>
                    </a:solidFill>
                  </a:tcPr>
                </a:tc>
                <a:tc>
                  <a:txBody>
                    <a:bodyPr/>
                    <a:lstStyle/>
                    <a:p>
                      <a:pPr indent="0" lvl="0" marL="0" rtl="0" algn="l">
                        <a:spcBef>
                          <a:spcPts val="0"/>
                        </a:spcBef>
                        <a:spcAft>
                          <a:spcPts val="0"/>
                        </a:spcAft>
                        <a:buNone/>
                      </a:pPr>
                      <a:r>
                        <a:rPr lang="en-ZA" sz="900" u="sng">
                          <a:solidFill>
                            <a:schemeClr val="hlink"/>
                          </a:solidFill>
                          <a:latin typeface="Calibri"/>
                          <a:ea typeface="Calibri"/>
                          <a:cs typeface="Calibri"/>
                          <a:sym typeface="Calibri"/>
                          <a:hlinkClick r:id="rId29"/>
                        </a:rPr>
                        <a:t>https://srvrhlcvd001.uct.ac.za/converis/portal/</a:t>
                      </a:r>
                      <a:r>
                        <a:rPr lang="en-ZA" sz="900">
                          <a:latin typeface="Calibri"/>
                          <a:ea typeface="Calibri"/>
                          <a:cs typeface="Calibri"/>
                          <a:sym typeface="Calibri"/>
                        </a:rPr>
                        <a:t> </a:t>
                      </a:r>
                      <a:endParaRPr sz="900">
                        <a:latin typeface="Calibri"/>
                        <a:ea typeface="Calibri"/>
                        <a:cs typeface="Calibri"/>
                        <a:sym typeface="Calibri"/>
                      </a:endParaRPr>
                    </a:p>
                  </a:txBody>
                  <a:tcPr marT="91425" marB="91425" marR="91425" marL="91425">
                    <a:lnT cap="flat" cmpd="sng" w="9525">
                      <a:solidFill>
                        <a:srgbClr val="9E9E9E"/>
                      </a:solidFill>
                      <a:prstDash val="solid"/>
                      <a:round/>
                      <a:headEnd len="sm" w="sm" type="none"/>
                      <a:tailEnd len="sm" w="sm" type="none"/>
                    </a:lnT>
                    <a:solidFill>
                      <a:srgbClr val="F3F3F3"/>
                    </a:solidFill>
                  </a:tcPr>
                </a:tc>
                <a:tc>
                  <a:txBody>
                    <a:bodyPr/>
                    <a:lstStyle/>
                    <a:p>
                      <a:pPr indent="0" lvl="0" marL="0" rtl="0" algn="ctr">
                        <a:spcBef>
                          <a:spcPts val="0"/>
                        </a:spcBef>
                        <a:spcAft>
                          <a:spcPts val="0"/>
                        </a:spcAft>
                        <a:buClr>
                          <a:schemeClr val="dk1"/>
                        </a:buClr>
                        <a:buSzPts val="1100"/>
                        <a:buFont typeface="Arial"/>
                        <a:buNone/>
                      </a:pPr>
                      <a:r>
                        <a:rPr lang="en-ZA" sz="900" u="sng">
                          <a:solidFill>
                            <a:schemeClr val="dk1"/>
                          </a:solidFill>
                          <a:latin typeface="Calibri"/>
                          <a:ea typeface="Calibri"/>
                          <a:cs typeface="Calibri"/>
                          <a:sym typeface="Calibri"/>
                        </a:rPr>
                        <a:t>xxx@uct.ac.za </a:t>
                      </a:r>
                      <a:endParaRPr sz="900">
                        <a:latin typeface="Calibri"/>
                        <a:ea typeface="Calibri"/>
                        <a:cs typeface="Calibri"/>
                        <a:sym typeface="Calibri"/>
                      </a:endParaRPr>
                    </a:p>
                  </a:txBody>
                  <a:tcPr marT="91425" marB="91425" marR="91425" marL="91425">
                    <a:lnT cap="flat" cmpd="sng" w="9525">
                      <a:solidFill>
                        <a:srgbClr val="9E9E9E"/>
                      </a:solidFill>
                      <a:prstDash val="solid"/>
                      <a:round/>
                      <a:headEnd len="sm" w="sm" type="none"/>
                      <a:tailEnd len="sm" w="sm" type="none"/>
                    </a:lnT>
                    <a:solidFill>
                      <a:srgbClr val="F3F3F3"/>
                    </a:solidFill>
                  </a:tcPr>
                </a:tc>
                <a:tc>
                  <a:txBody>
                    <a:bodyPr/>
                    <a:lstStyle/>
                    <a:p>
                      <a:pPr indent="0" lvl="0" marL="0" rtl="0" algn="l">
                        <a:spcBef>
                          <a:spcPts val="0"/>
                        </a:spcBef>
                        <a:spcAft>
                          <a:spcPts val="0"/>
                        </a:spcAft>
                        <a:buClr>
                          <a:schemeClr val="dk1"/>
                        </a:buClr>
                        <a:buSzPts val="1100"/>
                        <a:buFont typeface="Arial"/>
                        <a:buNone/>
                      </a:pPr>
                      <a:r>
                        <a:rPr lang="en-ZA" sz="900">
                          <a:solidFill>
                            <a:schemeClr val="dk1"/>
                          </a:solidFill>
                          <a:latin typeface="Calibri"/>
                          <a:ea typeface="Calibri"/>
                          <a:cs typeface="Calibri"/>
                          <a:sym typeface="Calibri"/>
                        </a:rPr>
                        <a:t>your UCT details (SSO)</a:t>
                      </a:r>
                      <a:endParaRPr sz="900">
                        <a:latin typeface="Calibri"/>
                        <a:ea typeface="Calibri"/>
                        <a:cs typeface="Calibri"/>
                        <a:sym typeface="Calibri"/>
                      </a:endParaRPr>
                    </a:p>
                  </a:txBody>
                  <a:tcPr marT="91425" marB="91425" marR="91425" marL="91425">
                    <a:lnT cap="flat" cmpd="sng" w="9525">
                      <a:solidFill>
                        <a:srgbClr val="9E9E9E"/>
                      </a:solidFill>
                      <a:prstDash val="solid"/>
                      <a:round/>
                      <a:headEnd len="sm" w="sm" type="none"/>
                      <a:tailEnd len="sm" w="sm" type="none"/>
                    </a:lnT>
                    <a:solidFill>
                      <a:srgbClr val="F3F3F3"/>
                    </a:solidFill>
                  </a:tcPr>
                </a:tc>
              </a:tr>
              <a:tr h="307725">
                <a:tc>
                  <a:txBody>
                    <a:bodyPr/>
                    <a:lstStyle/>
                    <a:p>
                      <a:pPr indent="0" lvl="0" marL="0" rtl="0" algn="l">
                        <a:spcBef>
                          <a:spcPts val="0"/>
                        </a:spcBef>
                        <a:spcAft>
                          <a:spcPts val="0"/>
                        </a:spcAft>
                        <a:buNone/>
                      </a:pPr>
                      <a:r>
                        <a:rPr lang="en-ZA" sz="900">
                          <a:latin typeface="Calibri"/>
                          <a:ea typeface="Calibri"/>
                          <a:cs typeface="Calibri"/>
                          <a:sym typeface="Calibri"/>
                        </a:rPr>
                        <a:t>12.</a:t>
                      </a:r>
                      <a:endParaRPr sz="900">
                        <a:latin typeface="Calibri"/>
                        <a:ea typeface="Calibri"/>
                        <a:cs typeface="Calibri"/>
                        <a:sym typeface="Calibri"/>
                      </a:endParaRPr>
                    </a:p>
                  </a:txBody>
                  <a:tcPr marT="91425" marB="91425" marR="91425" marL="91425"/>
                </a:tc>
                <a:tc>
                  <a:txBody>
                    <a:bodyPr/>
                    <a:lstStyle/>
                    <a:p>
                      <a:pPr indent="0" lvl="0" marL="0" rtl="0" algn="l">
                        <a:spcBef>
                          <a:spcPts val="0"/>
                        </a:spcBef>
                        <a:spcAft>
                          <a:spcPts val="0"/>
                        </a:spcAft>
                        <a:buNone/>
                      </a:pPr>
                      <a:r>
                        <a:rPr b="1" lang="en-ZA" sz="900">
                          <a:uFill>
                            <a:noFill/>
                          </a:uFill>
                          <a:latin typeface="Calibri"/>
                          <a:ea typeface="Calibri"/>
                          <a:cs typeface="Calibri"/>
                          <a:sym typeface="Calibri"/>
                          <a:hlinkClick r:id="rId30"/>
                        </a:rPr>
                        <a:t>Meta-Wiki (Wikimedia</a:t>
                      </a:r>
                      <a:r>
                        <a:rPr b="1" lang="en-ZA" sz="900">
                          <a:latin typeface="Calibri"/>
                          <a:ea typeface="Calibri"/>
                          <a:cs typeface="Calibri"/>
                          <a:sym typeface="Calibri"/>
                        </a:rPr>
                        <a:t>)</a:t>
                      </a:r>
                      <a:endParaRPr b="1" sz="900">
                        <a:latin typeface="Calibri"/>
                        <a:ea typeface="Calibri"/>
                        <a:cs typeface="Calibri"/>
                        <a:sym typeface="Calibri"/>
                      </a:endParaRPr>
                    </a:p>
                  </a:txBody>
                  <a:tcPr marT="91425" marB="91425" marR="91425" marL="91425"/>
                </a:tc>
                <a:tc>
                  <a:txBody>
                    <a:bodyPr/>
                    <a:lstStyle/>
                    <a:p>
                      <a:pPr indent="0" lvl="0" marL="0" rtl="0" algn="l">
                        <a:spcBef>
                          <a:spcPts val="0"/>
                        </a:spcBef>
                        <a:spcAft>
                          <a:spcPts val="0"/>
                        </a:spcAft>
                        <a:buNone/>
                      </a:pPr>
                      <a:r>
                        <a:rPr lang="en-ZA" sz="900" u="sng">
                          <a:solidFill>
                            <a:schemeClr val="hlink"/>
                          </a:solidFill>
                          <a:latin typeface="Calibri"/>
                          <a:ea typeface="Calibri"/>
                          <a:cs typeface="Calibri"/>
                          <a:sym typeface="Calibri"/>
                          <a:hlinkClick r:id="rId31"/>
                        </a:rPr>
                        <a:t>https://meta.wikimedia.org/</a:t>
                      </a:r>
                      <a:r>
                        <a:rPr lang="en-ZA" sz="900">
                          <a:latin typeface="Calibri"/>
                          <a:ea typeface="Calibri"/>
                          <a:cs typeface="Calibri"/>
                          <a:sym typeface="Calibri"/>
                        </a:rPr>
                        <a:t> </a:t>
                      </a:r>
                      <a:endParaRPr sz="900">
                        <a:latin typeface="Calibri"/>
                        <a:ea typeface="Calibri"/>
                        <a:cs typeface="Calibri"/>
                        <a:sym typeface="Calibri"/>
                      </a:endParaRPr>
                    </a:p>
                  </a:txBody>
                  <a:tcPr marT="91425" marB="91425" marR="91425" marL="91425"/>
                </a:tc>
                <a:tc>
                  <a:txBody>
                    <a:bodyPr/>
                    <a:lstStyle/>
                    <a:p>
                      <a:pPr indent="0" lvl="0" marL="0" rtl="0" algn="ctr">
                        <a:spcBef>
                          <a:spcPts val="0"/>
                        </a:spcBef>
                        <a:spcAft>
                          <a:spcPts val="0"/>
                        </a:spcAft>
                        <a:buClr>
                          <a:schemeClr val="dk1"/>
                        </a:buClr>
                        <a:buSzPts val="1100"/>
                        <a:buFont typeface="Arial"/>
                        <a:buNone/>
                      </a:pPr>
                      <a:r>
                        <a:rPr lang="en-ZA" sz="900" u="sng">
                          <a:solidFill>
                            <a:schemeClr val="dk1"/>
                          </a:solidFill>
                          <a:latin typeface="Calibri"/>
                          <a:ea typeface="Calibri"/>
                          <a:cs typeface="Calibri"/>
                          <a:sym typeface="Calibri"/>
                        </a:rPr>
                        <a:t>xxx@uct.ac.za </a:t>
                      </a:r>
                      <a:endParaRPr sz="900">
                        <a:latin typeface="Calibri"/>
                        <a:ea typeface="Calibri"/>
                        <a:cs typeface="Calibri"/>
                        <a:sym typeface="Calibri"/>
                      </a:endParaRPr>
                    </a:p>
                  </a:txBody>
                  <a:tcPr marT="91425" marB="91425" marR="91425" marL="91425"/>
                </a:tc>
                <a:tc>
                  <a:txBody>
                    <a:bodyPr/>
                    <a:lstStyle/>
                    <a:p>
                      <a:pPr indent="0" lvl="0" marL="0" rtl="0" algn="l">
                        <a:spcBef>
                          <a:spcPts val="0"/>
                        </a:spcBef>
                        <a:spcAft>
                          <a:spcPts val="0"/>
                        </a:spcAft>
                        <a:buClr>
                          <a:schemeClr val="dk1"/>
                        </a:buClr>
                        <a:buSzPts val="1100"/>
                        <a:buFont typeface="Arial"/>
                        <a:buNone/>
                      </a:pPr>
                      <a:r>
                        <a:rPr b="1" lang="en-ZA" sz="900">
                          <a:solidFill>
                            <a:srgbClr val="FF0000"/>
                          </a:solidFill>
                          <a:latin typeface="Calibri"/>
                          <a:ea typeface="Calibri"/>
                          <a:cs typeface="Calibri"/>
                          <a:sym typeface="Calibri"/>
                        </a:rPr>
                        <a:t>not</a:t>
                      </a:r>
                      <a:r>
                        <a:rPr lang="en-ZA" sz="900">
                          <a:solidFill>
                            <a:schemeClr val="dk1"/>
                          </a:solidFill>
                          <a:latin typeface="Calibri"/>
                          <a:ea typeface="Calibri"/>
                          <a:cs typeface="Calibri"/>
                          <a:sym typeface="Calibri"/>
                        </a:rPr>
                        <a:t> your UCT password</a:t>
                      </a:r>
                      <a:endParaRPr sz="900">
                        <a:latin typeface="Calibri"/>
                        <a:ea typeface="Calibri"/>
                        <a:cs typeface="Calibri"/>
                        <a:sym typeface="Calibri"/>
                      </a:endParaRPr>
                    </a:p>
                  </a:txBody>
                  <a:tcPr marT="91425" marB="91425" marR="91425" marL="91425"/>
                </a:tc>
              </a:tr>
              <a:tr h="307725">
                <a:tc>
                  <a:txBody>
                    <a:bodyPr/>
                    <a:lstStyle/>
                    <a:p>
                      <a:pPr indent="0" lvl="0" marL="0" rtl="0" algn="l">
                        <a:spcBef>
                          <a:spcPts val="0"/>
                        </a:spcBef>
                        <a:spcAft>
                          <a:spcPts val="0"/>
                        </a:spcAft>
                        <a:buNone/>
                      </a:pPr>
                      <a:r>
                        <a:rPr lang="en-ZA" sz="900">
                          <a:latin typeface="Calibri"/>
                          <a:ea typeface="Calibri"/>
                          <a:cs typeface="Calibri"/>
                          <a:sym typeface="Calibri"/>
                        </a:rPr>
                        <a:t>13.</a:t>
                      </a:r>
                      <a:endParaRPr sz="900">
                        <a:latin typeface="Calibri"/>
                        <a:ea typeface="Calibri"/>
                        <a:cs typeface="Calibri"/>
                        <a:sym typeface="Calibri"/>
                      </a:endParaRPr>
                    </a:p>
                  </a:txBody>
                  <a:tcPr marT="91425" marB="91425" marR="91425" marL="91425">
                    <a:lnB cap="flat" cmpd="sng" w="9525">
                      <a:solidFill>
                        <a:srgbClr val="9E9E9E"/>
                      </a:solidFill>
                      <a:prstDash val="solid"/>
                      <a:round/>
                      <a:headEnd len="sm" w="sm" type="none"/>
                      <a:tailEnd len="sm" w="sm" type="none"/>
                    </a:lnB>
                    <a:solidFill>
                      <a:srgbClr val="F3F3F3"/>
                    </a:solidFill>
                  </a:tcPr>
                </a:tc>
                <a:tc>
                  <a:txBody>
                    <a:bodyPr/>
                    <a:lstStyle/>
                    <a:p>
                      <a:pPr indent="0" lvl="0" marL="0" rtl="0" algn="l">
                        <a:spcBef>
                          <a:spcPts val="0"/>
                        </a:spcBef>
                        <a:spcAft>
                          <a:spcPts val="0"/>
                        </a:spcAft>
                        <a:buNone/>
                      </a:pPr>
                      <a:r>
                        <a:rPr b="1" lang="en-ZA" sz="900">
                          <a:uFill>
                            <a:noFill/>
                          </a:uFill>
                          <a:latin typeface="Calibri"/>
                          <a:ea typeface="Calibri"/>
                          <a:cs typeface="Calibri"/>
                          <a:sym typeface="Calibri"/>
                          <a:hlinkClick r:id="rId32"/>
                        </a:rPr>
                        <a:t>Wikidata</a:t>
                      </a:r>
                      <a:endParaRPr b="1" sz="900">
                        <a:latin typeface="Calibri"/>
                        <a:ea typeface="Calibri"/>
                        <a:cs typeface="Calibri"/>
                        <a:sym typeface="Calibri"/>
                      </a:endParaRPr>
                    </a:p>
                  </a:txBody>
                  <a:tcPr marT="91425" marB="91425" marR="91425" marL="91425">
                    <a:lnB cap="flat" cmpd="sng" w="9525">
                      <a:solidFill>
                        <a:srgbClr val="9E9E9E"/>
                      </a:solidFill>
                      <a:prstDash val="solid"/>
                      <a:round/>
                      <a:headEnd len="sm" w="sm" type="none"/>
                      <a:tailEnd len="sm" w="sm" type="none"/>
                    </a:lnB>
                    <a:solidFill>
                      <a:srgbClr val="F3F3F3"/>
                    </a:solidFill>
                  </a:tcPr>
                </a:tc>
                <a:tc>
                  <a:txBody>
                    <a:bodyPr/>
                    <a:lstStyle/>
                    <a:p>
                      <a:pPr indent="0" lvl="0" marL="0" rtl="0" algn="l">
                        <a:spcBef>
                          <a:spcPts val="0"/>
                        </a:spcBef>
                        <a:spcAft>
                          <a:spcPts val="0"/>
                        </a:spcAft>
                        <a:buNone/>
                      </a:pPr>
                      <a:r>
                        <a:rPr lang="en-ZA" sz="900" u="sng">
                          <a:solidFill>
                            <a:schemeClr val="hlink"/>
                          </a:solidFill>
                          <a:latin typeface="Calibri"/>
                          <a:ea typeface="Calibri"/>
                          <a:cs typeface="Calibri"/>
                          <a:sym typeface="Calibri"/>
                          <a:hlinkClick r:id="rId33"/>
                        </a:rPr>
                        <a:t>https://www.wikidata.org/</a:t>
                      </a:r>
                      <a:r>
                        <a:rPr lang="en-ZA" sz="900">
                          <a:latin typeface="Calibri"/>
                          <a:ea typeface="Calibri"/>
                          <a:cs typeface="Calibri"/>
                          <a:sym typeface="Calibri"/>
                        </a:rPr>
                        <a:t> </a:t>
                      </a:r>
                      <a:endParaRPr sz="900">
                        <a:latin typeface="Calibri"/>
                        <a:ea typeface="Calibri"/>
                        <a:cs typeface="Calibri"/>
                        <a:sym typeface="Calibri"/>
                      </a:endParaRPr>
                    </a:p>
                  </a:txBody>
                  <a:tcPr marT="91425" marB="91425" marR="91425" marL="91425">
                    <a:lnB cap="flat" cmpd="sng" w="9525">
                      <a:solidFill>
                        <a:srgbClr val="9E9E9E"/>
                      </a:solidFill>
                      <a:prstDash val="solid"/>
                      <a:round/>
                      <a:headEnd len="sm" w="sm" type="none"/>
                      <a:tailEnd len="sm" w="sm" type="none"/>
                    </a:lnB>
                    <a:solidFill>
                      <a:srgbClr val="F3F3F3"/>
                    </a:solidFill>
                  </a:tcPr>
                </a:tc>
                <a:tc>
                  <a:txBody>
                    <a:bodyPr/>
                    <a:lstStyle/>
                    <a:p>
                      <a:pPr indent="0" lvl="0" marL="0" rtl="0" algn="ctr">
                        <a:spcBef>
                          <a:spcPts val="0"/>
                        </a:spcBef>
                        <a:spcAft>
                          <a:spcPts val="0"/>
                        </a:spcAft>
                        <a:buClr>
                          <a:schemeClr val="dk1"/>
                        </a:buClr>
                        <a:buSzPts val="1100"/>
                        <a:buFont typeface="Arial"/>
                        <a:buNone/>
                      </a:pPr>
                      <a:r>
                        <a:rPr lang="en-ZA" sz="900" u="sng">
                          <a:solidFill>
                            <a:schemeClr val="dk1"/>
                          </a:solidFill>
                          <a:latin typeface="Calibri"/>
                          <a:ea typeface="Calibri"/>
                          <a:cs typeface="Calibri"/>
                          <a:sym typeface="Calibri"/>
                        </a:rPr>
                        <a:t>xxx@uct.ac.za </a:t>
                      </a:r>
                      <a:endParaRPr sz="900">
                        <a:latin typeface="Calibri"/>
                        <a:ea typeface="Calibri"/>
                        <a:cs typeface="Calibri"/>
                        <a:sym typeface="Calibri"/>
                      </a:endParaRPr>
                    </a:p>
                  </a:txBody>
                  <a:tcPr marT="91425" marB="91425" marR="91425" marL="91425">
                    <a:lnB cap="flat" cmpd="sng" w="9525">
                      <a:solidFill>
                        <a:srgbClr val="9E9E9E"/>
                      </a:solidFill>
                      <a:prstDash val="solid"/>
                      <a:round/>
                      <a:headEnd len="sm" w="sm" type="none"/>
                      <a:tailEnd len="sm" w="sm" type="none"/>
                    </a:lnB>
                    <a:solidFill>
                      <a:srgbClr val="F3F3F3"/>
                    </a:solidFill>
                  </a:tcPr>
                </a:tc>
                <a:tc>
                  <a:txBody>
                    <a:bodyPr/>
                    <a:lstStyle/>
                    <a:p>
                      <a:pPr indent="0" lvl="0" marL="0" rtl="0" algn="l">
                        <a:spcBef>
                          <a:spcPts val="0"/>
                        </a:spcBef>
                        <a:spcAft>
                          <a:spcPts val="0"/>
                        </a:spcAft>
                        <a:buClr>
                          <a:schemeClr val="dk1"/>
                        </a:buClr>
                        <a:buSzPts val="1100"/>
                        <a:buFont typeface="Arial"/>
                        <a:buNone/>
                      </a:pPr>
                      <a:r>
                        <a:rPr b="1" lang="en-ZA" sz="900">
                          <a:solidFill>
                            <a:srgbClr val="FF0000"/>
                          </a:solidFill>
                          <a:latin typeface="Calibri"/>
                          <a:ea typeface="Calibri"/>
                          <a:cs typeface="Calibri"/>
                          <a:sym typeface="Calibri"/>
                        </a:rPr>
                        <a:t>not</a:t>
                      </a:r>
                      <a:r>
                        <a:rPr lang="en-ZA" sz="900">
                          <a:solidFill>
                            <a:schemeClr val="dk1"/>
                          </a:solidFill>
                          <a:latin typeface="Calibri"/>
                          <a:ea typeface="Calibri"/>
                          <a:cs typeface="Calibri"/>
                          <a:sym typeface="Calibri"/>
                        </a:rPr>
                        <a:t> your UCT password</a:t>
                      </a:r>
                      <a:endParaRPr sz="900">
                        <a:latin typeface="Calibri"/>
                        <a:ea typeface="Calibri"/>
                        <a:cs typeface="Calibri"/>
                        <a:sym typeface="Calibri"/>
                      </a:endParaRPr>
                    </a:p>
                  </a:txBody>
                  <a:tcPr marT="91425" marB="91425" marR="91425" marL="91425">
                    <a:lnB cap="flat" cmpd="sng" w="9525">
                      <a:solidFill>
                        <a:srgbClr val="9E9E9E"/>
                      </a:solidFill>
                      <a:prstDash val="solid"/>
                      <a:round/>
                      <a:headEnd len="sm" w="sm" type="none"/>
                      <a:tailEnd len="sm" w="sm" type="none"/>
                    </a:lnB>
                    <a:solidFill>
                      <a:srgbClr val="F3F3F3"/>
                    </a:solidFill>
                  </a:tcPr>
                </a:tc>
              </a:tr>
              <a:tr h="307725">
                <a:tc>
                  <a:txBody>
                    <a:bodyPr/>
                    <a:lstStyle/>
                    <a:p>
                      <a:pPr indent="0" lvl="0" marL="0" rtl="0" algn="l">
                        <a:spcBef>
                          <a:spcPts val="0"/>
                        </a:spcBef>
                        <a:spcAft>
                          <a:spcPts val="0"/>
                        </a:spcAft>
                        <a:buNone/>
                      </a:pPr>
                      <a:r>
                        <a:rPr lang="en-ZA" sz="900">
                          <a:latin typeface="Calibri"/>
                          <a:ea typeface="Calibri"/>
                          <a:cs typeface="Calibri"/>
                          <a:sym typeface="Calibri"/>
                        </a:rPr>
                        <a:t>14.</a:t>
                      </a:r>
                      <a:endParaRPr sz="900">
                        <a:latin typeface="Calibri"/>
                        <a:ea typeface="Calibri"/>
                        <a:cs typeface="Calibri"/>
                        <a:sym typeface="Calibri"/>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ZA" sz="900">
                          <a:uFill>
                            <a:noFill/>
                          </a:uFill>
                          <a:latin typeface="Calibri"/>
                          <a:ea typeface="Calibri"/>
                          <a:cs typeface="Calibri"/>
                          <a:sym typeface="Calibri"/>
                          <a:hlinkClick r:id="rId34"/>
                        </a:rPr>
                        <a:t>Humanities Commons</a:t>
                      </a:r>
                      <a:endParaRPr b="1" sz="900">
                        <a:latin typeface="Calibri"/>
                        <a:ea typeface="Calibri"/>
                        <a:cs typeface="Calibri"/>
                        <a:sym typeface="Calibri"/>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ZA" sz="900" u="sng">
                          <a:solidFill>
                            <a:schemeClr val="hlink"/>
                          </a:solidFill>
                          <a:latin typeface="Calibri"/>
                          <a:ea typeface="Calibri"/>
                          <a:cs typeface="Calibri"/>
                          <a:sym typeface="Calibri"/>
                          <a:hlinkClick r:id="rId35"/>
                        </a:rPr>
                        <a:t>https://hcommons.org/</a:t>
                      </a:r>
                      <a:r>
                        <a:rPr lang="en-ZA" sz="900">
                          <a:latin typeface="Calibri"/>
                          <a:ea typeface="Calibri"/>
                          <a:cs typeface="Calibri"/>
                          <a:sym typeface="Calibri"/>
                        </a:rPr>
                        <a:t> </a:t>
                      </a:r>
                      <a:endParaRPr sz="900">
                        <a:latin typeface="Calibri"/>
                        <a:ea typeface="Calibri"/>
                        <a:cs typeface="Calibri"/>
                        <a:sym typeface="Calibri"/>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Clr>
                          <a:schemeClr val="dk1"/>
                        </a:buClr>
                        <a:buSzPts val="1100"/>
                        <a:buFont typeface="Arial"/>
                        <a:buNone/>
                      </a:pPr>
                      <a:r>
                        <a:rPr lang="en-ZA" sz="900" u="sng">
                          <a:solidFill>
                            <a:schemeClr val="dk1"/>
                          </a:solidFill>
                          <a:latin typeface="Calibri"/>
                          <a:ea typeface="Calibri"/>
                          <a:cs typeface="Calibri"/>
                          <a:sym typeface="Calibri"/>
                        </a:rPr>
                        <a:t>xxx@uct.ac.za </a:t>
                      </a:r>
                      <a:endParaRPr sz="900">
                        <a:latin typeface="Calibri"/>
                        <a:ea typeface="Calibri"/>
                        <a:cs typeface="Calibri"/>
                        <a:sym typeface="Calibri"/>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b="1" lang="en-ZA" sz="900">
                          <a:solidFill>
                            <a:srgbClr val="FF0000"/>
                          </a:solidFill>
                          <a:latin typeface="Calibri"/>
                          <a:ea typeface="Calibri"/>
                          <a:cs typeface="Calibri"/>
                          <a:sym typeface="Calibri"/>
                        </a:rPr>
                        <a:t>not</a:t>
                      </a:r>
                      <a:r>
                        <a:rPr lang="en-ZA" sz="900">
                          <a:solidFill>
                            <a:schemeClr val="dk1"/>
                          </a:solidFill>
                          <a:latin typeface="Calibri"/>
                          <a:ea typeface="Calibri"/>
                          <a:cs typeface="Calibri"/>
                          <a:sym typeface="Calibri"/>
                        </a:rPr>
                        <a:t> your UCT password</a:t>
                      </a:r>
                      <a:endParaRPr b="1" sz="900">
                        <a:solidFill>
                          <a:srgbClr val="FF0000"/>
                        </a:solidFill>
                        <a:latin typeface="Calibri"/>
                        <a:ea typeface="Calibri"/>
                        <a:cs typeface="Calibri"/>
                        <a:sym typeface="Calibri"/>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pic>
        <p:nvPicPr>
          <p:cNvPr id="314" name="Google Shape;314;p43">
            <a:hlinkClick r:id="rId36"/>
          </p:cNvPr>
          <p:cNvPicPr preferRelativeResize="0"/>
          <p:nvPr/>
        </p:nvPicPr>
        <p:blipFill rotWithShape="1">
          <a:blip r:embed="rId37">
            <a:alphaModFix/>
          </a:blip>
          <a:srcRect b="0" l="0" r="10" t="0"/>
          <a:stretch/>
        </p:blipFill>
        <p:spPr>
          <a:xfrm rot="180012">
            <a:off x="5074576" y="2934736"/>
            <a:ext cx="1210273" cy="1210348"/>
          </a:xfrm>
          <a:prstGeom prst="rect">
            <a:avLst/>
          </a:prstGeom>
          <a:noFill/>
          <a:ln cap="flat" cmpd="sng" w="19050">
            <a:solidFill>
              <a:srgbClr val="FF0000"/>
            </a:solidFill>
            <a:prstDash val="solid"/>
            <a:round/>
            <a:headEnd len="sm" w="sm" type="none"/>
            <a:tailEnd len="sm" w="sm" type="none"/>
          </a:ln>
        </p:spPr>
      </p:pic>
      <p:sp>
        <p:nvSpPr>
          <p:cNvPr id="315" name="Google Shape;315;p43"/>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sp>
        <p:nvSpPr>
          <p:cNvPr id="316" name="Google Shape;316;p43"/>
          <p:cNvSpPr txBox="1"/>
          <p:nvPr/>
        </p:nvSpPr>
        <p:spPr>
          <a:xfrm rot="175680">
            <a:off x="4402472" y="1767001"/>
            <a:ext cx="2813173" cy="771149"/>
          </a:xfrm>
          <a:prstGeom prst="rect">
            <a:avLst/>
          </a:prstGeom>
          <a:solidFill>
            <a:srgbClr val="F3F3F3"/>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ZA" sz="1800">
                <a:solidFill>
                  <a:srgbClr val="FF0000"/>
                </a:solidFill>
                <a:highlight>
                  <a:srgbClr val="FFFF00"/>
                </a:highlight>
                <a:latin typeface="Calibri"/>
                <a:ea typeface="Calibri"/>
                <a:cs typeface="Calibri"/>
                <a:sym typeface="Calibri"/>
              </a:rPr>
              <a:t>Please make use of the</a:t>
            </a:r>
            <a:r>
              <a:rPr lang="en-ZA" sz="1800">
                <a:solidFill>
                  <a:srgbClr val="FF0000"/>
                </a:solidFill>
                <a:highlight>
                  <a:srgbClr val="FFFF00"/>
                </a:highlight>
                <a:latin typeface="Calibri"/>
                <a:ea typeface="Calibri"/>
                <a:cs typeface="Calibri"/>
                <a:sym typeface="Calibri"/>
              </a:rPr>
              <a:t> </a:t>
            </a:r>
            <a:r>
              <a:rPr i="1" lang="en-ZA" sz="1800">
                <a:solidFill>
                  <a:srgbClr val="FF0000"/>
                </a:solidFill>
                <a:highlight>
                  <a:srgbClr val="FFFF00"/>
                </a:highlight>
                <a:latin typeface="Calibri"/>
                <a:ea typeface="Calibri"/>
                <a:cs typeface="Calibri"/>
                <a:sym typeface="Calibri"/>
              </a:rPr>
              <a:t>pre-formatted spreadsheet:</a:t>
            </a:r>
            <a:r>
              <a:rPr lang="en-ZA" sz="1800">
                <a:solidFill>
                  <a:srgbClr val="FF0000"/>
                </a:solidFill>
                <a:highlight>
                  <a:srgbClr val="FFFF00"/>
                </a:highlight>
                <a:latin typeface="Calibri"/>
                <a:ea typeface="Calibri"/>
                <a:cs typeface="Calibri"/>
                <a:sym typeface="Calibri"/>
              </a:rPr>
              <a:t> </a:t>
            </a:r>
            <a:endParaRPr i="1" sz="1800">
              <a:solidFill>
                <a:srgbClr val="FF0000"/>
              </a:solidFill>
              <a:highlight>
                <a:srgbClr val="FFFF00"/>
              </a:highlight>
              <a:latin typeface="Calibri"/>
              <a:ea typeface="Calibri"/>
              <a:cs typeface="Calibri"/>
              <a:sym typeface="Calibri"/>
            </a:endParaRPr>
          </a:p>
        </p:txBody>
      </p:sp>
      <p:sp>
        <p:nvSpPr>
          <p:cNvPr id="317" name="Google Shape;317;p43"/>
          <p:cNvSpPr txBox="1"/>
          <p:nvPr/>
        </p:nvSpPr>
        <p:spPr>
          <a:xfrm rot="175680">
            <a:off x="4375820" y="2506374"/>
            <a:ext cx="2813173" cy="367402"/>
          </a:xfrm>
          <a:prstGeom prst="rect">
            <a:avLst/>
          </a:prstGeom>
          <a:solidFill>
            <a:srgbClr val="EFEFEF"/>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i="1" lang="en-ZA" u="sng">
                <a:solidFill>
                  <a:schemeClr val="hlink"/>
                </a:solidFill>
                <a:latin typeface="Calibri"/>
                <a:ea typeface="Calibri"/>
                <a:cs typeface="Calibri"/>
                <a:sym typeface="Calibri"/>
                <a:hlinkClick r:id="rId38"/>
              </a:rPr>
              <a:t>https://tinyurl.com/y4q9rx3w</a:t>
            </a:r>
            <a:r>
              <a:rPr i="1" lang="en-ZA">
                <a:solidFill>
                  <a:srgbClr val="0000FF"/>
                </a:solidFill>
                <a:latin typeface="Calibri"/>
                <a:ea typeface="Calibri"/>
                <a:cs typeface="Calibri"/>
                <a:sym typeface="Calibri"/>
              </a:rPr>
              <a:t> </a:t>
            </a:r>
            <a:endParaRPr i="1">
              <a:solidFill>
                <a:srgbClr val="0000FF"/>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1" name="Shape 321"/>
        <p:cNvGrpSpPr/>
        <p:nvPr/>
      </p:nvGrpSpPr>
      <p:grpSpPr>
        <a:xfrm>
          <a:off x="0" y="0"/>
          <a:ext cx="0" cy="0"/>
          <a:chOff x="0" y="0"/>
          <a:chExt cx="0" cy="0"/>
        </a:xfrm>
      </p:grpSpPr>
      <p:sp>
        <p:nvSpPr>
          <p:cNvPr id="322" name="Google Shape;322;p44"/>
          <p:cNvSpPr txBox="1"/>
          <p:nvPr/>
        </p:nvSpPr>
        <p:spPr>
          <a:xfrm>
            <a:off x="177207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lang="en-ZA" u="sng">
                <a:solidFill>
                  <a:schemeClr val="hlink"/>
                </a:solidFill>
                <a:latin typeface="Calibri"/>
                <a:ea typeface="Calibri"/>
                <a:cs typeface="Calibri"/>
                <a:sym typeface="Calibri"/>
                <a:hlinkClick r:id="rId3"/>
              </a:rPr>
              <a:t>https://orcid.org/about/what-is-orcid/mission</a:t>
            </a:r>
            <a:r>
              <a:rPr lang="en-ZA">
                <a:latin typeface="Calibri"/>
                <a:ea typeface="Calibri"/>
                <a:cs typeface="Calibri"/>
                <a:sym typeface="Calibri"/>
              </a:rPr>
              <a:t> </a:t>
            </a:r>
            <a:endParaRPr>
              <a:latin typeface="Calibri"/>
              <a:ea typeface="Calibri"/>
              <a:cs typeface="Calibri"/>
              <a:sym typeface="Calibri"/>
            </a:endParaRPr>
          </a:p>
        </p:txBody>
      </p:sp>
      <p:sp>
        <p:nvSpPr>
          <p:cNvPr id="323" name="Google Shape;323;p44"/>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pic>
        <p:nvPicPr>
          <p:cNvPr id="324" name="Google Shape;324;p44">
            <a:hlinkClick r:id="rId4"/>
          </p:cNvPr>
          <p:cNvPicPr preferRelativeResize="0"/>
          <p:nvPr/>
        </p:nvPicPr>
        <p:blipFill>
          <a:blip r:embed="rId5">
            <a:alphaModFix amt="75000"/>
          </a:blip>
          <a:stretch>
            <a:fillRect/>
          </a:stretch>
        </p:blipFill>
        <p:spPr>
          <a:xfrm>
            <a:off x="7954792" y="0"/>
            <a:ext cx="1189209" cy="430800"/>
          </a:xfrm>
          <a:prstGeom prst="rect">
            <a:avLst/>
          </a:prstGeom>
          <a:noFill/>
          <a:ln>
            <a:noFill/>
          </a:ln>
        </p:spPr>
      </p:pic>
      <p:sp>
        <p:nvSpPr>
          <p:cNvPr id="325" name="Google Shape;325;p44"/>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ORCiD</a:t>
            </a:r>
            <a:endParaRPr sz="2200">
              <a:solidFill>
                <a:schemeClr val="dk1"/>
              </a:solidFill>
              <a:latin typeface="Calibri"/>
              <a:ea typeface="Calibri"/>
              <a:cs typeface="Calibri"/>
              <a:sym typeface="Calibri"/>
            </a:endParaRPr>
          </a:p>
        </p:txBody>
      </p:sp>
      <p:pic>
        <p:nvPicPr>
          <p:cNvPr id="326" name="Google Shape;326;p44">
            <a:hlinkClick r:id="rId6"/>
          </p:cNvPr>
          <p:cNvPicPr preferRelativeResize="0"/>
          <p:nvPr/>
        </p:nvPicPr>
        <p:blipFill>
          <a:blip r:embed="rId7">
            <a:alphaModFix/>
          </a:blip>
          <a:stretch>
            <a:fillRect/>
          </a:stretch>
        </p:blipFill>
        <p:spPr>
          <a:xfrm rot="-4">
            <a:off x="48781" y="49355"/>
            <a:ext cx="669600" cy="360000"/>
          </a:xfrm>
          <a:prstGeom prst="rect">
            <a:avLst/>
          </a:prstGeom>
          <a:noFill/>
          <a:ln cap="flat" cmpd="sng" w="9525">
            <a:solidFill>
              <a:srgbClr val="4A86E8"/>
            </a:solidFill>
            <a:prstDash val="solid"/>
            <a:round/>
            <a:headEnd len="sm" w="sm" type="none"/>
            <a:tailEnd len="sm" w="sm" type="none"/>
          </a:ln>
        </p:spPr>
      </p:pic>
      <p:sp>
        <p:nvSpPr>
          <p:cNvPr id="327" name="Google Shape;327;p44"/>
          <p:cNvSpPr txBox="1"/>
          <p:nvPr/>
        </p:nvSpPr>
        <p:spPr>
          <a:xfrm>
            <a:off x="1772075" y="848800"/>
            <a:ext cx="5607000" cy="3542700"/>
          </a:xfrm>
          <a:prstGeom prst="rect">
            <a:avLst/>
          </a:prstGeom>
          <a:solidFill>
            <a:srgbClr val="F3F3F3"/>
          </a:solidFill>
          <a:ln cap="flat" cmpd="sng" w="9525">
            <a:solidFill>
              <a:srgbClr val="9900FF"/>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ZA">
                <a:solidFill>
                  <a:schemeClr val="dk1"/>
                </a:solidFill>
                <a:latin typeface="Calibri"/>
                <a:ea typeface="Calibri"/>
                <a:cs typeface="Calibri"/>
                <a:sym typeface="Calibri"/>
              </a:rPr>
              <a:t>‘ORCID’s vision is a world where all who participate in research, scholarship, and innovation are uniquely identified and connected to their contributions across disciplines, borders, and time.</a:t>
            </a:r>
            <a:endParaRPr b="1">
              <a:solidFill>
                <a:schemeClr val="dk1"/>
              </a:solidFill>
              <a:latin typeface="Calibri"/>
              <a:ea typeface="Calibri"/>
              <a:cs typeface="Calibri"/>
              <a:sym typeface="Calibri"/>
            </a:endParaRPr>
          </a:p>
          <a:p>
            <a:pPr indent="0" lvl="0" marL="0" rtl="0" algn="l">
              <a:lnSpc>
                <a:spcPct val="115000"/>
              </a:lnSpc>
              <a:spcBef>
                <a:spcPts val="1200"/>
              </a:spcBef>
              <a:spcAft>
                <a:spcPts val="0"/>
              </a:spcAft>
              <a:buClr>
                <a:schemeClr val="dk1"/>
              </a:buClr>
              <a:buSzPts val="1100"/>
              <a:buFont typeface="Arial"/>
              <a:buNone/>
            </a:pPr>
            <a:r>
              <a:rPr lang="en-ZA">
                <a:solidFill>
                  <a:schemeClr val="dk1"/>
                </a:solidFill>
                <a:latin typeface="Calibri"/>
                <a:ea typeface="Calibri"/>
                <a:cs typeface="Calibri"/>
                <a:sym typeface="Calibri"/>
              </a:rPr>
              <a:t>ORCID is part of the wider digital infrastructure needed for researchers to share information on a global scale. We enable transparent and trustworthy connections between researchers, their contributions, and affiliations by providing an</a:t>
            </a:r>
            <a:r>
              <a:rPr lang="en-ZA">
                <a:solidFill>
                  <a:schemeClr val="dk1"/>
                </a:solidFill>
                <a:uFill>
                  <a:noFill/>
                </a:uFill>
                <a:latin typeface="Calibri"/>
                <a:ea typeface="Calibri"/>
                <a:cs typeface="Calibri"/>
                <a:sym typeface="Calibri"/>
                <a:hlinkClick r:id="rId8"/>
              </a:rPr>
              <a:t> </a:t>
            </a:r>
            <a:r>
              <a:rPr lang="en-ZA" u="sng">
                <a:solidFill>
                  <a:schemeClr val="hlink"/>
                </a:solidFill>
                <a:latin typeface="Calibri"/>
                <a:ea typeface="Calibri"/>
                <a:cs typeface="Calibri"/>
                <a:sym typeface="Calibri"/>
                <a:hlinkClick r:id="rId9"/>
              </a:rPr>
              <a:t>identifier</a:t>
            </a:r>
            <a:r>
              <a:rPr lang="en-ZA">
                <a:solidFill>
                  <a:schemeClr val="dk1"/>
                </a:solidFill>
                <a:latin typeface="Calibri"/>
                <a:ea typeface="Calibri"/>
                <a:cs typeface="Calibri"/>
                <a:sym typeface="Calibri"/>
              </a:rPr>
              <a:t> for individuals to use with their name as they engage in research, scholarship, and innovation activities.</a:t>
            </a:r>
            <a:endParaRPr b="1">
              <a:solidFill>
                <a:schemeClr val="dk1"/>
              </a:solidFill>
              <a:latin typeface="Calibri"/>
              <a:ea typeface="Calibri"/>
              <a:cs typeface="Calibri"/>
              <a:sym typeface="Calibri"/>
            </a:endParaRPr>
          </a:p>
          <a:p>
            <a:pPr indent="0" lvl="0" marL="0" rtl="0" algn="l">
              <a:lnSpc>
                <a:spcPct val="115000"/>
              </a:lnSpc>
              <a:spcBef>
                <a:spcPts val="1200"/>
              </a:spcBef>
              <a:spcAft>
                <a:spcPts val="1200"/>
              </a:spcAft>
              <a:buNone/>
            </a:pPr>
            <a:r>
              <a:rPr lang="en-ZA">
                <a:solidFill>
                  <a:schemeClr val="dk1"/>
                </a:solidFill>
                <a:latin typeface="Calibri"/>
                <a:ea typeface="Calibri"/>
                <a:cs typeface="Calibri"/>
                <a:sym typeface="Calibri"/>
              </a:rPr>
              <a:t>ORCID is a</a:t>
            </a:r>
            <a:r>
              <a:rPr lang="en-ZA">
                <a:solidFill>
                  <a:schemeClr val="dk1"/>
                </a:solidFill>
                <a:uFill>
                  <a:noFill/>
                </a:uFill>
                <a:latin typeface="Calibri"/>
                <a:ea typeface="Calibri"/>
                <a:cs typeface="Calibri"/>
                <a:sym typeface="Calibri"/>
                <a:hlinkClick r:id="rId10"/>
              </a:rPr>
              <a:t> </a:t>
            </a:r>
            <a:r>
              <a:rPr lang="en-ZA" u="sng">
                <a:solidFill>
                  <a:schemeClr val="hlink"/>
                </a:solidFill>
                <a:latin typeface="Calibri"/>
                <a:ea typeface="Calibri"/>
                <a:cs typeface="Calibri"/>
                <a:sym typeface="Calibri"/>
                <a:hlinkClick r:id="rId11"/>
              </a:rPr>
              <a:t>not-for-profit organization</a:t>
            </a:r>
            <a:r>
              <a:rPr lang="en-ZA">
                <a:solidFill>
                  <a:schemeClr val="dk1"/>
                </a:solidFill>
                <a:latin typeface="Calibri"/>
                <a:ea typeface="Calibri"/>
                <a:cs typeface="Calibri"/>
                <a:sym typeface="Calibri"/>
              </a:rPr>
              <a:t>, sustained by fees from</a:t>
            </a:r>
            <a:r>
              <a:rPr lang="en-ZA">
                <a:solidFill>
                  <a:schemeClr val="dk1"/>
                </a:solidFill>
                <a:uFill>
                  <a:noFill/>
                </a:uFill>
                <a:latin typeface="Calibri"/>
                <a:ea typeface="Calibri"/>
                <a:cs typeface="Calibri"/>
                <a:sym typeface="Calibri"/>
                <a:hlinkClick r:id="rId12"/>
              </a:rPr>
              <a:t> </a:t>
            </a:r>
            <a:r>
              <a:rPr lang="en-ZA" u="sng">
                <a:solidFill>
                  <a:schemeClr val="hlink"/>
                </a:solidFill>
                <a:latin typeface="Calibri"/>
                <a:ea typeface="Calibri"/>
                <a:cs typeface="Calibri"/>
                <a:sym typeface="Calibri"/>
                <a:hlinkClick r:id="rId13"/>
              </a:rPr>
              <a:t>our member organizations</a:t>
            </a:r>
            <a:r>
              <a:rPr lang="en-ZA">
                <a:solidFill>
                  <a:schemeClr val="dk1"/>
                </a:solidFill>
                <a:latin typeface="Calibri"/>
                <a:ea typeface="Calibri"/>
                <a:cs typeface="Calibri"/>
                <a:sym typeface="Calibri"/>
              </a:rPr>
              <a:t>. Our work is open, transparent, and non-proprietary. We are guided by the principles of privacy and researcher control, and the vision of identifier-enabled research information infrastructure.‘</a:t>
            </a:r>
            <a:endParaRPr>
              <a:latin typeface="Calibri"/>
              <a:ea typeface="Calibri"/>
              <a:cs typeface="Calibri"/>
              <a:sym typeface="Calibri"/>
            </a:endParaRPr>
          </a:p>
        </p:txBody>
      </p:sp>
      <p:pic>
        <p:nvPicPr>
          <p:cNvPr id="328" name="Google Shape;328;p44">
            <a:hlinkClick r:id="rId14"/>
          </p:cNvPr>
          <p:cNvPicPr preferRelativeResize="0"/>
          <p:nvPr/>
        </p:nvPicPr>
        <p:blipFill>
          <a:blip r:embed="rId7">
            <a:alphaModFix/>
          </a:blip>
          <a:stretch>
            <a:fillRect/>
          </a:stretch>
        </p:blipFill>
        <p:spPr>
          <a:xfrm>
            <a:off x="6760806" y="4595918"/>
            <a:ext cx="1800000" cy="971053"/>
          </a:xfrm>
          <a:prstGeom prst="rect">
            <a:avLst/>
          </a:prstGeom>
          <a:noFill/>
          <a:ln cap="flat" cmpd="sng" w="9525">
            <a:solidFill>
              <a:srgbClr val="4A86E8"/>
            </a:solidFill>
            <a:prstDash val="dot"/>
            <a:round/>
            <a:headEnd len="sm" w="sm" type="none"/>
            <a:tailEnd len="sm" w="sm" type="none"/>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2" name="Shape 332"/>
        <p:cNvGrpSpPr/>
        <p:nvPr/>
      </p:nvGrpSpPr>
      <p:grpSpPr>
        <a:xfrm>
          <a:off x="0" y="0"/>
          <a:ext cx="0" cy="0"/>
          <a:chOff x="0" y="0"/>
          <a:chExt cx="0" cy="0"/>
        </a:xfrm>
      </p:grpSpPr>
      <p:pic>
        <p:nvPicPr>
          <p:cNvPr id="333" name="Google Shape;333;p45"/>
          <p:cNvPicPr preferRelativeResize="0"/>
          <p:nvPr/>
        </p:nvPicPr>
        <p:blipFill rotWithShape="1">
          <a:blip r:embed="rId3">
            <a:alphaModFix/>
          </a:blip>
          <a:srcRect b="0" l="0" r="10257" t="0"/>
          <a:stretch/>
        </p:blipFill>
        <p:spPr>
          <a:xfrm>
            <a:off x="792000" y="578863"/>
            <a:ext cx="7560002" cy="4965358"/>
          </a:xfrm>
          <a:prstGeom prst="rect">
            <a:avLst/>
          </a:prstGeom>
          <a:noFill/>
          <a:ln cap="flat" cmpd="sng" w="9525">
            <a:solidFill>
              <a:srgbClr val="4A86E8"/>
            </a:solidFill>
            <a:prstDash val="dot"/>
            <a:round/>
            <a:headEnd len="sm" w="sm" type="none"/>
            <a:tailEnd len="sm" w="sm" type="none"/>
          </a:ln>
          <a:effectLst>
            <a:outerShdw blurRad="57150" rotWithShape="0" algn="bl" dir="5400000" dist="19050">
              <a:srgbClr val="000000">
                <a:alpha val="50000"/>
              </a:srgbClr>
            </a:outerShdw>
          </a:effectLst>
        </p:spPr>
      </p:pic>
      <p:sp>
        <p:nvSpPr>
          <p:cNvPr id="334" name="Google Shape;334;p45"/>
          <p:cNvSpPr txBox="1"/>
          <p:nvPr/>
        </p:nvSpPr>
        <p:spPr>
          <a:xfrm>
            <a:off x="1772075" y="5692275"/>
            <a:ext cx="5606700" cy="341400"/>
          </a:xfrm>
          <a:prstGeom prst="rect">
            <a:avLst/>
          </a:prstGeom>
          <a:solidFill>
            <a:srgbClr val="FFFFFF"/>
          </a:solidFill>
          <a:ln cap="flat" cmpd="sng" w="9525">
            <a:solidFill>
              <a:srgbClr val="4A86E8"/>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900"/>
              <a:buFont typeface="Arial"/>
              <a:buNone/>
            </a:pPr>
            <a:r>
              <a:rPr lang="en-ZA" u="sng">
                <a:solidFill>
                  <a:schemeClr val="hlink"/>
                </a:solidFill>
                <a:latin typeface="Calibri"/>
                <a:ea typeface="Calibri"/>
                <a:cs typeface="Calibri"/>
                <a:sym typeface="Calibri"/>
                <a:hlinkClick r:id="rId4"/>
              </a:rPr>
              <a:t>https://orcid.org/</a:t>
            </a:r>
            <a:r>
              <a:rPr lang="en-ZA">
                <a:solidFill>
                  <a:schemeClr val="dk1"/>
                </a:solidFill>
                <a:latin typeface="Calibri"/>
                <a:ea typeface="Calibri"/>
                <a:cs typeface="Calibri"/>
                <a:sym typeface="Calibri"/>
              </a:rPr>
              <a:t>  </a:t>
            </a:r>
            <a:r>
              <a:rPr lang="en-ZA">
                <a:latin typeface="Calibri"/>
                <a:ea typeface="Calibri"/>
                <a:cs typeface="Calibri"/>
                <a:sym typeface="Calibri"/>
              </a:rPr>
              <a:t> </a:t>
            </a:r>
            <a:endParaRPr>
              <a:latin typeface="Calibri"/>
              <a:ea typeface="Calibri"/>
              <a:cs typeface="Calibri"/>
              <a:sym typeface="Calibri"/>
            </a:endParaRPr>
          </a:p>
        </p:txBody>
      </p:sp>
      <p:sp>
        <p:nvSpPr>
          <p:cNvPr id="335" name="Google Shape;335;p45"/>
          <p:cNvSpPr/>
          <p:nvPr/>
        </p:nvSpPr>
        <p:spPr>
          <a:xfrm>
            <a:off x="-10" y="6311375"/>
            <a:ext cx="8560800" cy="289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595959"/>
              </a:buClr>
              <a:buSzPts val="263"/>
              <a:buFont typeface="Arial"/>
              <a:buNone/>
            </a:pPr>
            <a:r>
              <a:rPr lang="en-ZA" sz="1050">
                <a:solidFill>
                  <a:srgbClr val="595959"/>
                </a:solidFill>
              </a:rPr>
              <a:t>Wednesday,</a:t>
            </a:r>
            <a:r>
              <a:rPr b="0" i="0" lang="en-ZA" sz="1050" u="none" cap="none" strike="noStrike">
                <a:solidFill>
                  <a:srgbClr val="595959"/>
                </a:solidFill>
                <a:latin typeface="Arial"/>
                <a:ea typeface="Arial"/>
                <a:cs typeface="Arial"/>
                <a:sym typeface="Arial"/>
              </a:rPr>
              <a:t> </a:t>
            </a:r>
            <a:r>
              <a:rPr lang="en-ZA" sz="1050">
                <a:solidFill>
                  <a:srgbClr val="595959"/>
                </a:solidFill>
              </a:rPr>
              <a:t>25</a:t>
            </a:r>
            <a:r>
              <a:rPr baseline="30000" lang="en-ZA" sz="1050">
                <a:solidFill>
                  <a:srgbClr val="595959"/>
                </a:solidFill>
              </a:rPr>
              <a:t>th</a:t>
            </a:r>
            <a:r>
              <a:rPr b="0" i="0" lang="en-ZA" sz="1050" u="none" cap="none" strike="noStrike">
                <a:solidFill>
                  <a:srgbClr val="595959"/>
                </a:solidFill>
                <a:latin typeface="Arial"/>
                <a:ea typeface="Arial"/>
                <a:cs typeface="Arial"/>
                <a:sym typeface="Arial"/>
              </a:rPr>
              <a:t> </a:t>
            </a:r>
            <a:r>
              <a:rPr lang="en-ZA" sz="1050">
                <a:solidFill>
                  <a:srgbClr val="595959"/>
                </a:solidFill>
              </a:rPr>
              <a:t>September</a:t>
            </a:r>
            <a:r>
              <a:rPr b="0" i="0" lang="en-ZA" sz="1050" u="none" cap="none" strike="noStrike">
                <a:solidFill>
                  <a:srgbClr val="595959"/>
                </a:solidFill>
                <a:latin typeface="Arial"/>
                <a:ea typeface="Arial"/>
                <a:cs typeface="Arial"/>
                <a:sym typeface="Arial"/>
              </a:rPr>
              <a:t> 201</a:t>
            </a:r>
            <a:r>
              <a:rPr lang="en-ZA" sz="1050">
                <a:solidFill>
                  <a:srgbClr val="595959"/>
                </a:solidFill>
              </a:rPr>
              <a:t>9</a:t>
            </a:r>
            <a:endParaRPr b="0" i="0" sz="1050" u="none" cap="none" strike="noStrike">
              <a:solidFill>
                <a:srgbClr val="595959"/>
              </a:solidFill>
              <a:latin typeface="Arial"/>
              <a:ea typeface="Arial"/>
              <a:cs typeface="Arial"/>
              <a:sym typeface="Arial"/>
            </a:endParaRPr>
          </a:p>
        </p:txBody>
      </p:sp>
      <p:pic>
        <p:nvPicPr>
          <p:cNvPr id="336" name="Google Shape;336;p45">
            <a:hlinkClick r:id="rId5"/>
          </p:cNvPr>
          <p:cNvPicPr preferRelativeResize="0"/>
          <p:nvPr/>
        </p:nvPicPr>
        <p:blipFill>
          <a:blip r:embed="rId6">
            <a:alphaModFix/>
          </a:blip>
          <a:stretch>
            <a:fillRect/>
          </a:stretch>
        </p:blipFill>
        <p:spPr>
          <a:xfrm rot="-4">
            <a:off x="48781" y="49355"/>
            <a:ext cx="669600" cy="360000"/>
          </a:xfrm>
          <a:prstGeom prst="rect">
            <a:avLst/>
          </a:prstGeom>
          <a:noFill/>
          <a:ln cap="flat" cmpd="sng" w="9525">
            <a:solidFill>
              <a:srgbClr val="4A86E8"/>
            </a:solidFill>
            <a:prstDash val="solid"/>
            <a:round/>
            <a:headEnd len="sm" w="sm" type="none"/>
            <a:tailEnd len="sm" w="sm" type="none"/>
          </a:ln>
        </p:spPr>
      </p:pic>
      <p:pic>
        <p:nvPicPr>
          <p:cNvPr id="337" name="Google Shape;337;p45">
            <a:hlinkClick r:id="rId7"/>
          </p:cNvPr>
          <p:cNvPicPr preferRelativeResize="0"/>
          <p:nvPr/>
        </p:nvPicPr>
        <p:blipFill>
          <a:blip r:embed="rId8">
            <a:alphaModFix amt="75000"/>
          </a:blip>
          <a:stretch>
            <a:fillRect/>
          </a:stretch>
        </p:blipFill>
        <p:spPr>
          <a:xfrm>
            <a:off x="7954792" y="0"/>
            <a:ext cx="1189209" cy="430800"/>
          </a:xfrm>
          <a:prstGeom prst="rect">
            <a:avLst/>
          </a:prstGeom>
          <a:noFill/>
          <a:ln>
            <a:noFill/>
          </a:ln>
        </p:spPr>
      </p:pic>
      <p:sp>
        <p:nvSpPr>
          <p:cNvPr id="338" name="Google Shape;338;p45"/>
          <p:cNvSpPr txBox="1"/>
          <p:nvPr/>
        </p:nvSpPr>
        <p:spPr>
          <a:xfrm>
            <a:off x="1772063" y="185250"/>
            <a:ext cx="5606700" cy="430800"/>
          </a:xfrm>
          <a:prstGeom prst="rect">
            <a:avLst/>
          </a:prstGeom>
          <a:solidFill>
            <a:schemeClr val="lt1"/>
          </a:solidFill>
          <a:ln cap="flat" cmpd="sng" w="9525">
            <a:solidFill>
              <a:srgbClr val="0070C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2200"/>
              <a:buFont typeface="Arial"/>
              <a:buNone/>
            </a:pPr>
            <a:r>
              <a:rPr b="1" lang="en-ZA" sz="2200">
                <a:solidFill>
                  <a:schemeClr val="dk1"/>
                </a:solidFill>
                <a:latin typeface="Calibri"/>
                <a:ea typeface="Calibri"/>
                <a:cs typeface="Calibri"/>
                <a:sym typeface="Calibri"/>
              </a:rPr>
              <a:t>ORCiD</a:t>
            </a:r>
            <a:endParaRPr sz="2200">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Custom Design">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