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227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881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418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936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586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340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995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652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136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351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47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B97BF-B2EA-496A-9821-3C51F5486F2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9433-2FA3-4DCF-8180-2F684BD464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84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communit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57912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LEAP training</a:t>
            </a:r>
            <a:endParaRPr lang="en-ZA" sz="5400" dirty="0"/>
          </a:p>
        </p:txBody>
      </p:sp>
      <p:pic>
        <p:nvPicPr>
          <p:cNvPr id="1028" name="Picture 4" descr="\\SEASRVR\Folder Redirection\Zanie\My Documents\Zanie\Project 19 EED\CPD course 2014\SEA logo t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81600"/>
            <a:ext cx="30289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SEASRVR\Folder Redirection\Zanie\My Documents\Zanie\Project 19 EED\CPD course 2014\ERC-uc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86387"/>
            <a:ext cx="490885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659060"/>
              </p:ext>
            </p:extLst>
          </p:nvPr>
        </p:nvGraphicFramePr>
        <p:xfrm>
          <a:off x="1971675" y="1066800"/>
          <a:ext cx="5410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14:00-14:20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Overview:</a:t>
                      </a:r>
                      <a:r>
                        <a:rPr lang="en-US" sz="2000" baseline="0" dirty="0" smtClean="0"/>
                        <a:t> modelling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14:20-14:45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Overview: </a:t>
                      </a:r>
                      <a:r>
                        <a:rPr lang="en-US" sz="2000" dirty="0" smtClean="0"/>
                        <a:t>LEAP &amp; Why LEAP?</a:t>
                      </a:r>
                      <a:endParaRPr lang="en-ZA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15:00-15:15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Load</a:t>
                      </a:r>
                      <a:r>
                        <a:rPr lang="en-US" sz="2000" baseline="0" dirty="0" smtClean="0"/>
                        <a:t> Software</a:t>
                      </a:r>
                      <a:endParaRPr lang="en-ZA" sz="20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15:15-15:30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Exercise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introduction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15:30-16:00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Exercise</a:t>
                      </a:r>
                      <a:r>
                        <a:rPr lang="en-US" sz="2000" baseline="0" dirty="0" smtClean="0"/>
                        <a:t> 1 Practical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16:00-16:15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16:15-17:00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Exercise</a:t>
                      </a:r>
                      <a:r>
                        <a:rPr lang="en-ZA" sz="2000" baseline="0" dirty="0" smtClean="0"/>
                        <a:t> 1 Practical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17:00-17:30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Return for Closing Keynote</a:t>
                      </a: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8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Installing/registering LEAP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http://www.energycommunity.org/</a:t>
            </a:r>
            <a:endParaRPr lang="en-US" dirty="0" smtClean="0"/>
          </a:p>
          <a:p>
            <a:r>
              <a:rPr lang="en-US" dirty="0" smtClean="0"/>
              <a:t>Username:</a:t>
            </a:r>
            <a:br>
              <a:rPr lang="en-US" dirty="0" smtClean="0"/>
            </a:br>
            <a:r>
              <a:rPr lang="en-US" dirty="0"/>
              <a:t>Uganda Workshop </a:t>
            </a:r>
            <a:r>
              <a:rPr lang="en-US" dirty="0" smtClean="0"/>
              <a:t>2016</a:t>
            </a:r>
            <a:endParaRPr lang="en-US" dirty="0" smtClean="0"/>
          </a:p>
          <a:p>
            <a:r>
              <a:rPr lang="en-US" dirty="0" smtClean="0"/>
              <a:t>Password:</a:t>
            </a:r>
            <a:br>
              <a:rPr lang="en-US" dirty="0" smtClean="0"/>
            </a:br>
            <a:r>
              <a:rPr lang="en-US" dirty="0"/>
              <a:t>867-853-868-993-575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64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LEAP training</vt:lpstr>
      <vt:lpstr>Installing/registering LEAP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LEAP for local-level forecasting</dc:title>
  <dc:creator>Zanie Cilliers</dc:creator>
  <cp:lastModifiedBy>Adrian Stone</cp:lastModifiedBy>
  <cp:revision>10</cp:revision>
  <dcterms:created xsi:type="dcterms:W3CDTF">2014-11-19T11:25:37Z</dcterms:created>
  <dcterms:modified xsi:type="dcterms:W3CDTF">2016-11-09T07:25:51Z</dcterms:modified>
</cp:coreProperties>
</file>