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24" r:id="rId2"/>
    <p:sldId id="546" r:id="rId3"/>
    <p:sldId id="551" r:id="rId4"/>
    <p:sldId id="547" r:id="rId5"/>
    <p:sldId id="553" r:id="rId6"/>
    <p:sldId id="455" r:id="rId7"/>
    <p:sldId id="54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8C90B-2248-4E41-B09A-CF44F2F01DA0}" v="144" dt="2020-03-06T05:50:56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768" autoAdjust="0"/>
  </p:normalViewPr>
  <p:slideViewPr>
    <p:cSldViewPr snapToGrid="0">
      <p:cViewPr varScale="1">
        <p:scale>
          <a:sx n="70" d="100"/>
          <a:sy n="70" d="100"/>
        </p:scale>
        <p:origin x="173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Barnett" userId="b9ec7138-8dac-46bc-9828-d8d2c2051cdd" providerId="ADAL" clId="{31B8C90B-2248-4E41-B09A-CF44F2F01DA0}"/>
    <pc:docChg chg="undo custSel mod addSld delSld modSld sldOrd modMainMaster">
      <pc:chgData name="Chris Barnett" userId="b9ec7138-8dac-46bc-9828-d8d2c2051cdd" providerId="ADAL" clId="{31B8C90B-2248-4E41-B09A-CF44F2F01DA0}" dt="2020-03-06T05:50:56.625" v="3176" actId="6549"/>
      <pc:docMkLst>
        <pc:docMk/>
      </pc:docMkLst>
      <pc:sldChg chg="modSp add del modNotesTx">
        <pc:chgData name="Chris Barnett" userId="b9ec7138-8dac-46bc-9828-d8d2c2051cdd" providerId="ADAL" clId="{31B8C90B-2248-4E41-B09A-CF44F2F01DA0}" dt="2020-03-04T09:53:06.234" v="556" actId="2696"/>
        <pc:sldMkLst>
          <pc:docMk/>
          <pc:sldMk cId="2645624598" sldId="256"/>
        </pc:sldMkLst>
        <pc:spChg chg="mod">
          <ac:chgData name="Chris Barnett" userId="b9ec7138-8dac-46bc-9828-d8d2c2051cdd" providerId="ADAL" clId="{31B8C90B-2248-4E41-B09A-CF44F2F01DA0}" dt="2020-02-25T11:17:16.748" v="12" actId="20577"/>
          <ac:spMkLst>
            <pc:docMk/>
            <pc:sldMk cId="2645624598" sldId="256"/>
            <ac:spMk id="2" creationId="{30B168D2-B013-43D8-BA63-D3AB686C148B}"/>
          </ac:spMkLst>
        </pc:spChg>
      </pc:sldChg>
      <pc:sldChg chg="modSp add">
        <pc:chgData name="Chris Barnett" userId="b9ec7138-8dac-46bc-9828-d8d2c2051cdd" providerId="ADAL" clId="{31B8C90B-2248-4E41-B09A-CF44F2F01DA0}" dt="2020-03-06T03:14:48.899" v="2721" actId="20577"/>
        <pc:sldMkLst>
          <pc:docMk/>
          <pc:sldMk cId="1085946918" sldId="324"/>
        </pc:sldMkLst>
        <pc:spChg chg="mod">
          <ac:chgData name="Chris Barnett" userId="b9ec7138-8dac-46bc-9828-d8d2c2051cdd" providerId="ADAL" clId="{31B8C90B-2248-4E41-B09A-CF44F2F01DA0}" dt="2020-03-04T08:48:18.758" v="555"/>
          <ac:spMkLst>
            <pc:docMk/>
            <pc:sldMk cId="1085946918" sldId="324"/>
            <ac:spMk id="2" creationId="{00000000-0000-0000-0000-000000000000}"/>
          </ac:spMkLst>
        </pc:spChg>
        <pc:spChg chg="mod">
          <ac:chgData name="Chris Barnett" userId="b9ec7138-8dac-46bc-9828-d8d2c2051cdd" providerId="ADAL" clId="{31B8C90B-2248-4E41-B09A-CF44F2F01DA0}" dt="2020-03-06T03:14:48.899" v="2721" actId="20577"/>
          <ac:spMkLst>
            <pc:docMk/>
            <pc:sldMk cId="1085946918" sldId="324"/>
            <ac:spMk id="13" creationId="{329A076E-F172-484C-BB5E-F99FB99C7305}"/>
          </ac:spMkLst>
        </pc:spChg>
        <pc:picChg chg="mod">
          <ac:chgData name="Chris Barnett" userId="b9ec7138-8dac-46bc-9828-d8d2c2051cdd" providerId="ADAL" clId="{31B8C90B-2248-4E41-B09A-CF44F2F01DA0}" dt="2020-03-06T02:53:01.726" v="1868" actId="1076"/>
          <ac:picMkLst>
            <pc:docMk/>
            <pc:sldMk cId="1085946918" sldId="324"/>
            <ac:picMk id="9" creationId="{11752D2B-BFD0-4844-824E-58EB791B05AE}"/>
          </ac:picMkLst>
        </pc:picChg>
      </pc:sldChg>
      <pc:sldChg chg="addSp delSp modSp add">
        <pc:chgData name="Chris Barnett" userId="b9ec7138-8dac-46bc-9828-d8d2c2051cdd" providerId="ADAL" clId="{31B8C90B-2248-4E41-B09A-CF44F2F01DA0}" dt="2020-03-06T05:42:44.528" v="3175" actId="20577"/>
        <pc:sldMkLst>
          <pc:docMk/>
          <pc:sldMk cId="3905414030" sldId="455"/>
        </pc:sldMkLst>
        <pc:spChg chg="mod">
          <ac:chgData name="Chris Barnett" userId="b9ec7138-8dac-46bc-9828-d8d2c2051cdd" providerId="ADAL" clId="{31B8C90B-2248-4E41-B09A-CF44F2F01DA0}" dt="2020-03-06T05:42:44.528" v="3175" actId="20577"/>
          <ac:spMkLst>
            <pc:docMk/>
            <pc:sldMk cId="3905414030" sldId="455"/>
            <ac:spMk id="3" creationId="{AD9BEFEC-D9DD-469E-92BB-85212BE180A7}"/>
          </ac:spMkLst>
        </pc:spChg>
        <pc:picChg chg="add del mod">
          <ac:chgData name="Chris Barnett" userId="b9ec7138-8dac-46bc-9828-d8d2c2051cdd" providerId="ADAL" clId="{31B8C90B-2248-4E41-B09A-CF44F2F01DA0}" dt="2020-03-05T16:15:51.162" v="1742" actId="478"/>
          <ac:picMkLst>
            <pc:docMk/>
            <pc:sldMk cId="3905414030" sldId="455"/>
            <ac:picMk id="5" creationId="{21CD7A4F-2120-489D-A577-3BCA3B7959F9}"/>
          </ac:picMkLst>
        </pc:picChg>
        <pc:picChg chg="mod">
          <ac:chgData name="Chris Barnett" userId="b9ec7138-8dac-46bc-9828-d8d2c2051cdd" providerId="ADAL" clId="{31B8C90B-2248-4E41-B09A-CF44F2F01DA0}" dt="2020-03-06T05:13:49.307" v="3135" actId="1076"/>
          <ac:picMkLst>
            <pc:docMk/>
            <pc:sldMk cId="3905414030" sldId="455"/>
            <ac:picMk id="6" creationId="{C5F8328F-3A92-4324-9C6E-F1ED3BF426D0}"/>
          </ac:picMkLst>
        </pc:picChg>
        <pc:picChg chg="add del mod">
          <ac:chgData name="Chris Barnett" userId="b9ec7138-8dac-46bc-9828-d8d2c2051cdd" providerId="ADAL" clId="{31B8C90B-2248-4E41-B09A-CF44F2F01DA0}" dt="2020-03-05T16:19:39.195" v="1805" actId="478"/>
          <ac:picMkLst>
            <pc:docMk/>
            <pc:sldMk cId="3905414030" sldId="455"/>
            <ac:picMk id="7" creationId="{6271C0B2-D241-412F-9FC7-710A2F96A688}"/>
          </ac:picMkLst>
        </pc:picChg>
        <pc:picChg chg="add del mod">
          <ac:chgData name="Chris Barnett" userId="b9ec7138-8dac-46bc-9828-d8d2c2051cdd" providerId="ADAL" clId="{31B8C90B-2248-4E41-B09A-CF44F2F01DA0}" dt="2020-03-05T16:19:38.623" v="1804" actId="478"/>
          <ac:picMkLst>
            <pc:docMk/>
            <pc:sldMk cId="3905414030" sldId="455"/>
            <ac:picMk id="8" creationId="{8FE9F798-1D6D-4304-8AE9-F988584F3713}"/>
          </ac:picMkLst>
        </pc:picChg>
        <pc:picChg chg="add mod">
          <ac:chgData name="Chris Barnett" userId="b9ec7138-8dac-46bc-9828-d8d2c2051cdd" providerId="ADAL" clId="{31B8C90B-2248-4E41-B09A-CF44F2F01DA0}" dt="2020-03-05T16:20:41.075" v="1822" actId="1076"/>
          <ac:picMkLst>
            <pc:docMk/>
            <pc:sldMk cId="3905414030" sldId="455"/>
            <ac:picMk id="9" creationId="{9A8DBA0B-0C16-42C1-8707-E489116F3239}"/>
          </ac:picMkLst>
        </pc:picChg>
        <pc:picChg chg="mod">
          <ac:chgData name="Chris Barnett" userId="b9ec7138-8dac-46bc-9828-d8d2c2051cdd" providerId="ADAL" clId="{31B8C90B-2248-4E41-B09A-CF44F2F01DA0}" dt="2020-03-06T03:20:15.464" v="2837" actId="1076"/>
          <ac:picMkLst>
            <pc:docMk/>
            <pc:sldMk cId="3905414030" sldId="455"/>
            <ac:picMk id="10" creationId="{057D27ED-14B1-4151-B382-8FC994E19EB4}"/>
          </ac:picMkLst>
        </pc:picChg>
        <pc:picChg chg="mod">
          <ac:chgData name="Chris Barnett" userId="b9ec7138-8dac-46bc-9828-d8d2c2051cdd" providerId="ADAL" clId="{31B8C90B-2248-4E41-B09A-CF44F2F01DA0}" dt="2020-03-06T03:20:21.778" v="2840" actId="1076"/>
          <ac:picMkLst>
            <pc:docMk/>
            <pc:sldMk cId="3905414030" sldId="455"/>
            <ac:picMk id="11" creationId="{5E13DD1D-BC6E-4439-8D8C-5696973D11B1}"/>
          </ac:picMkLst>
        </pc:picChg>
        <pc:picChg chg="mod">
          <ac:chgData name="Chris Barnett" userId="b9ec7138-8dac-46bc-9828-d8d2c2051cdd" providerId="ADAL" clId="{31B8C90B-2248-4E41-B09A-CF44F2F01DA0}" dt="2020-03-06T03:20:12.161" v="2835" actId="1076"/>
          <ac:picMkLst>
            <pc:docMk/>
            <pc:sldMk cId="3905414030" sldId="455"/>
            <ac:picMk id="12" creationId="{656FB0A1-671E-434A-BD63-B6B350056234}"/>
          </ac:picMkLst>
        </pc:picChg>
        <pc:picChg chg="mod">
          <ac:chgData name="Chris Barnett" userId="b9ec7138-8dac-46bc-9828-d8d2c2051cdd" providerId="ADAL" clId="{31B8C90B-2248-4E41-B09A-CF44F2F01DA0}" dt="2020-03-05T16:20:48.882" v="1823" actId="1076"/>
          <ac:picMkLst>
            <pc:docMk/>
            <pc:sldMk cId="3905414030" sldId="455"/>
            <ac:picMk id="13" creationId="{B99FF977-F501-4B9D-A409-D0EA0DA73E5C}"/>
          </ac:picMkLst>
        </pc:picChg>
        <pc:picChg chg="add del mod">
          <ac:chgData name="Chris Barnett" userId="b9ec7138-8dac-46bc-9828-d8d2c2051cdd" providerId="ADAL" clId="{31B8C90B-2248-4E41-B09A-CF44F2F01DA0}" dt="2020-03-05T16:20:21.231" v="1811" actId="478"/>
          <ac:picMkLst>
            <pc:docMk/>
            <pc:sldMk cId="3905414030" sldId="455"/>
            <ac:picMk id="14" creationId="{2AA6CB22-BE2F-4C8D-9413-91FCEF8002F3}"/>
          </ac:picMkLst>
        </pc:picChg>
        <pc:picChg chg="add mod ord">
          <ac:chgData name="Chris Barnett" userId="b9ec7138-8dac-46bc-9828-d8d2c2051cdd" providerId="ADAL" clId="{31B8C90B-2248-4E41-B09A-CF44F2F01DA0}" dt="2020-03-05T16:21:04.080" v="1826" actId="1076"/>
          <ac:picMkLst>
            <pc:docMk/>
            <pc:sldMk cId="3905414030" sldId="455"/>
            <ac:picMk id="15" creationId="{B0F3F1D8-7B35-4030-A7B6-6CA5292C3E6D}"/>
          </ac:picMkLst>
        </pc:picChg>
        <pc:picChg chg="add mod">
          <ac:chgData name="Chris Barnett" userId="b9ec7138-8dac-46bc-9828-d8d2c2051cdd" providerId="ADAL" clId="{31B8C90B-2248-4E41-B09A-CF44F2F01DA0}" dt="2020-03-06T03:26:25.923" v="2901" actId="1076"/>
          <ac:picMkLst>
            <pc:docMk/>
            <pc:sldMk cId="3905414030" sldId="455"/>
            <ac:picMk id="16" creationId="{441415F2-9B29-4DEF-A6E7-EDF0E5F6384D}"/>
          </ac:picMkLst>
        </pc:picChg>
        <pc:picChg chg="add mod">
          <ac:chgData name="Chris Barnett" userId="b9ec7138-8dac-46bc-9828-d8d2c2051cdd" providerId="ADAL" clId="{31B8C90B-2248-4E41-B09A-CF44F2F01DA0}" dt="2020-03-06T05:13:38.398" v="3131" actId="1076"/>
          <ac:picMkLst>
            <pc:docMk/>
            <pc:sldMk cId="3905414030" sldId="455"/>
            <ac:picMk id="17" creationId="{9F77CB61-FFC0-4F5C-95E8-2336D7686169}"/>
          </ac:picMkLst>
        </pc:picChg>
        <pc:picChg chg="add mod">
          <ac:chgData name="Chris Barnett" userId="b9ec7138-8dac-46bc-9828-d8d2c2051cdd" providerId="ADAL" clId="{31B8C90B-2248-4E41-B09A-CF44F2F01DA0}" dt="2020-03-06T03:20:18.702" v="2838" actId="1076"/>
          <ac:picMkLst>
            <pc:docMk/>
            <pc:sldMk cId="3905414030" sldId="455"/>
            <ac:picMk id="18" creationId="{07F5D566-07C0-4DC0-83A8-95DB40DB6920}"/>
          </ac:picMkLst>
        </pc:picChg>
        <pc:picChg chg="add mod">
          <ac:chgData name="Chris Barnett" userId="b9ec7138-8dac-46bc-9828-d8d2c2051cdd" providerId="ADAL" clId="{31B8C90B-2248-4E41-B09A-CF44F2F01DA0}" dt="2020-03-06T05:13:39.844" v="3132" actId="1076"/>
          <ac:picMkLst>
            <pc:docMk/>
            <pc:sldMk cId="3905414030" sldId="455"/>
            <ac:picMk id="19" creationId="{9EE16A95-CCAE-45D5-AAA2-6CAD564D05EF}"/>
          </ac:picMkLst>
        </pc:picChg>
        <pc:picChg chg="add mod">
          <ac:chgData name="Chris Barnett" userId="b9ec7138-8dac-46bc-9828-d8d2c2051cdd" providerId="ADAL" clId="{31B8C90B-2248-4E41-B09A-CF44F2F01DA0}" dt="2020-03-06T05:13:37.014" v="3130" actId="1076"/>
          <ac:picMkLst>
            <pc:docMk/>
            <pc:sldMk cId="3905414030" sldId="455"/>
            <ac:picMk id="20" creationId="{FBCFA05B-498F-40D6-ADE4-176BB7DBD559}"/>
          </ac:picMkLst>
        </pc:picChg>
        <pc:picChg chg="add mod">
          <ac:chgData name="Chris Barnett" userId="b9ec7138-8dac-46bc-9828-d8d2c2051cdd" providerId="ADAL" clId="{31B8C90B-2248-4E41-B09A-CF44F2F01DA0}" dt="2020-03-06T03:26:15.289" v="2899" actId="1076"/>
          <ac:picMkLst>
            <pc:docMk/>
            <pc:sldMk cId="3905414030" sldId="455"/>
            <ac:picMk id="21" creationId="{817966CA-549B-43C1-920B-B15EC8DD61DE}"/>
          </ac:picMkLst>
        </pc:picChg>
      </pc:sldChg>
      <pc:sldChg chg="add modTransition setBg">
        <pc:chgData name="Chris Barnett" userId="b9ec7138-8dac-46bc-9828-d8d2c2051cdd" providerId="ADAL" clId="{31B8C90B-2248-4E41-B09A-CF44F2F01DA0}" dt="2020-03-06T03:25:57.414" v="2896"/>
        <pc:sldMkLst>
          <pc:docMk/>
          <pc:sldMk cId="3074031514" sldId="542"/>
        </pc:sldMkLst>
      </pc:sldChg>
      <pc:sldChg chg="add ord setBg">
        <pc:chgData name="Chris Barnett" userId="b9ec7138-8dac-46bc-9828-d8d2c2051cdd" providerId="ADAL" clId="{31B8C90B-2248-4E41-B09A-CF44F2F01DA0}" dt="2020-03-03T06:47:20.882" v="80"/>
        <pc:sldMkLst>
          <pc:docMk/>
          <pc:sldMk cId="2227881700" sldId="546"/>
        </pc:sldMkLst>
      </pc:sldChg>
      <pc:sldChg chg="addSp delSp modSp add modNotesTx">
        <pc:chgData name="Chris Barnett" userId="b9ec7138-8dac-46bc-9828-d8d2c2051cdd" providerId="ADAL" clId="{31B8C90B-2248-4E41-B09A-CF44F2F01DA0}" dt="2020-03-06T05:35:50.070" v="3142" actId="6549"/>
        <pc:sldMkLst>
          <pc:docMk/>
          <pc:sldMk cId="3846431744" sldId="547"/>
        </pc:sldMkLst>
        <pc:spChg chg="mod">
          <ac:chgData name="Chris Barnett" userId="b9ec7138-8dac-46bc-9828-d8d2c2051cdd" providerId="ADAL" clId="{31B8C90B-2248-4E41-B09A-CF44F2F01DA0}" dt="2020-03-06T05:35:50.070" v="3142" actId="6549"/>
          <ac:spMkLst>
            <pc:docMk/>
            <pc:sldMk cId="3846431744" sldId="547"/>
            <ac:spMk id="2" creationId="{4A12A7C8-3653-4E9F-9802-20A4E05F6C9E}"/>
          </ac:spMkLst>
        </pc:spChg>
        <pc:spChg chg="del mod">
          <ac:chgData name="Chris Barnett" userId="b9ec7138-8dac-46bc-9828-d8d2c2051cdd" providerId="ADAL" clId="{31B8C90B-2248-4E41-B09A-CF44F2F01DA0}" dt="2020-03-06T05:34:53.915" v="3136"/>
          <ac:spMkLst>
            <pc:docMk/>
            <pc:sldMk cId="3846431744" sldId="547"/>
            <ac:spMk id="3" creationId="{81A50F5E-5C1F-4C36-A771-D10C22DD2531}"/>
          </ac:spMkLst>
        </pc:spChg>
        <pc:picChg chg="add mod">
          <ac:chgData name="Chris Barnett" userId="b9ec7138-8dac-46bc-9828-d8d2c2051cdd" providerId="ADAL" clId="{31B8C90B-2248-4E41-B09A-CF44F2F01DA0}" dt="2020-03-06T05:35:07.972" v="3141" actId="1076"/>
          <ac:picMkLst>
            <pc:docMk/>
            <pc:sldMk cId="3846431744" sldId="547"/>
            <ac:picMk id="5" creationId="{89998216-6455-4E44-885A-1E63454E691B}"/>
          </ac:picMkLst>
        </pc:picChg>
      </pc:sldChg>
      <pc:sldChg chg="addSp modSp add modTransition modNotesTx">
        <pc:chgData name="Chris Barnett" userId="b9ec7138-8dac-46bc-9828-d8d2c2051cdd" providerId="ADAL" clId="{31B8C90B-2248-4E41-B09A-CF44F2F01DA0}" dt="2020-03-05T16:21:15.488" v="1827"/>
        <pc:sldMkLst>
          <pc:docMk/>
          <pc:sldMk cId="3339302698" sldId="548"/>
        </pc:sldMkLst>
        <pc:spChg chg="mod">
          <ac:chgData name="Chris Barnett" userId="b9ec7138-8dac-46bc-9828-d8d2c2051cdd" providerId="ADAL" clId="{31B8C90B-2248-4E41-B09A-CF44F2F01DA0}" dt="2020-03-05T16:17:33.206" v="1774" actId="20577"/>
          <ac:spMkLst>
            <pc:docMk/>
            <pc:sldMk cId="3339302698" sldId="548"/>
            <ac:spMk id="2" creationId="{AE5CFC15-7359-4459-BE7D-91B3884719A4}"/>
          </ac:spMkLst>
        </pc:spChg>
        <pc:spChg chg="mod">
          <ac:chgData name="Chris Barnett" userId="b9ec7138-8dac-46bc-9828-d8d2c2051cdd" providerId="ADAL" clId="{31B8C90B-2248-4E41-B09A-CF44F2F01DA0}" dt="2020-03-05T16:18:01.540" v="1777" actId="12"/>
          <ac:spMkLst>
            <pc:docMk/>
            <pc:sldMk cId="3339302698" sldId="548"/>
            <ac:spMk id="3" creationId="{97EE87C8-1EDC-4D0A-96A1-7B9FC73F41C4}"/>
          </ac:spMkLst>
        </pc:spChg>
        <pc:spChg chg="mod">
          <ac:chgData name="Chris Barnett" userId="b9ec7138-8dac-46bc-9828-d8d2c2051cdd" providerId="ADAL" clId="{31B8C90B-2248-4E41-B09A-CF44F2F01DA0}" dt="2020-03-05T16:04:51.637" v="1713" actId="1076"/>
          <ac:spMkLst>
            <pc:docMk/>
            <pc:sldMk cId="3339302698" sldId="548"/>
            <ac:spMk id="4" creationId="{CABBF8C8-A80B-4D5C-B0BF-EC574D3E7EC1}"/>
          </ac:spMkLst>
        </pc:spChg>
        <pc:picChg chg="add mod">
          <ac:chgData name="Chris Barnett" userId="b9ec7138-8dac-46bc-9828-d8d2c2051cdd" providerId="ADAL" clId="{31B8C90B-2248-4E41-B09A-CF44F2F01DA0}" dt="2020-03-05T16:00:23.245" v="1705" actId="1076"/>
          <ac:picMkLst>
            <pc:docMk/>
            <pc:sldMk cId="3339302698" sldId="548"/>
            <ac:picMk id="5" creationId="{17286CA6-B048-4E1C-A9CF-77E04FB72EA3}"/>
          </ac:picMkLst>
        </pc:picChg>
        <pc:picChg chg="add mod">
          <ac:chgData name="Chris Barnett" userId="b9ec7138-8dac-46bc-9828-d8d2c2051cdd" providerId="ADAL" clId="{31B8C90B-2248-4E41-B09A-CF44F2F01DA0}" dt="2020-03-05T16:15:38.498" v="1741" actId="1076"/>
          <ac:picMkLst>
            <pc:docMk/>
            <pc:sldMk cId="3339302698" sldId="548"/>
            <ac:picMk id="6" creationId="{D83EDC9D-CAE9-4672-A97D-038B1E80F55B}"/>
          </ac:picMkLst>
        </pc:picChg>
      </pc:sldChg>
      <pc:sldChg chg="addSp modSp add modTransition modNotesTx">
        <pc:chgData name="Chris Barnett" userId="b9ec7138-8dac-46bc-9828-d8d2c2051cdd" providerId="ADAL" clId="{31B8C90B-2248-4E41-B09A-CF44F2F01DA0}" dt="2020-03-06T04:57:26.195" v="3019" actId="20577"/>
        <pc:sldMkLst>
          <pc:docMk/>
          <pc:sldMk cId="559397948" sldId="549"/>
        </pc:sldMkLst>
        <pc:spChg chg="mod">
          <ac:chgData name="Chris Barnett" userId="b9ec7138-8dac-46bc-9828-d8d2c2051cdd" providerId="ADAL" clId="{31B8C90B-2248-4E41-B09A-CF44F2F01DA0}" dt="2020-03-04T10:23:48.613" v="972" actId="20577"/>
          <ac:spMkLst>
            <pc:docMk/>
            <pc:sldMk cId="559397948" sldId="549"/>
            <ac:spMk id="2" creationId="{06D8DAE1-30BF-4EC3-83D1-F5FE421DD2D0}"/>
          </ac:spMkLst>
        </pc:spChg>
        <pc:picChg chg="add mod ord">
          <ac:chgData name="Chris Barnett" userId="b9ec7138-8dac-46bc-9828-d8d2c2051cdd" providerId="ADAL" clId="{31B8C90B-2248-4E41-B09A-CF44F2F01DA0}" dt="2020-03-05T15:55:27.375" v="1581" actId="1076"/>
          <ac:picMkLst>
            <pc:docMk/>
            <pc:sldMk cId="559397948" sldId="549"/>
            <ac:picMk id="4" creationId="{02F62197-48FC-4B87-92D2-6E373EA19BA8}"/>
          </ac:picMkLst>
        </pc:picChg>
        <pc:picChg chg="add mod">
          <ac:chgData name="Chris Barnett" userId="b9ec7138-8dac-46bc-9828-d8d2c2051cdd" providerId="ADAL" clId="{31B8C90B-2248-4E41-B09A-CF44F2F01DA0}" dt="2020-03-05T15:55:19.415" v="1579" actId="14100"/>
          <ac:picMkLst>
            <pc:docMk/>
            <pc:sldMk cId="559397948" sldId="549"/>
            <ac:picMk id="5" creationId="{6BDD4DEF-EBCF-491F-8821-E2B2F1908CBB}"/>
          </ac:picMkLst>
        </pc:picChg>
        <pc:picChg chg="add mod">
          <ac:chgData name="Chris Barnett" userId="b9ec7138-8dac-46bc-9828-d8d2c2051cdd" providerId="ADAL" clId="{31B8C90B-2248-4E41-B09A-CF44F2F01DA0}" dt="2020-03-05T15:56:43.974" v="1584" actId="1076"/>
          <ac:picMkLst>
            <pc:docMk/>
            <pc:sldMk cId="559397948" sldId="549"/>
            <ac:picMk id="6" creationId="{244A38E8-4D10-4F82-B0A9-47845B6E0D98}"/>
          </ac:picMkLst>
        </pc:picChg>
      </pc:sldChg>
      <pc:sldChg chg="addSp modSp add modTransition modNotesTx">
        <pc:chgData name="Chris Barnett" userId="b9ec7138-8dac-46bc-9828-d8d2c2051cdd" providerId="ADAL" clId="{31B8C90B-2248-4E41-B09A-CF44F2F01DA0}" dt="2020-03-06T03:30:28.536" v="2932"/>
        <pc:sldMkLst>
          <pc:docMk/>
          <pc:sldMk cId="2132799201" sldId="550"/>
        </pc:sldMkLst>
        <pc:spChg chg="mod">
          <ac:chgData name="Chris Barnett" userId="b9ec7138-8dac-46bc-9828-d8d2c2051cdd" providerId="ADAL" clId="{31B8C90B-2248-4E41-B09A-CF44F2F01DA0}" dt="2020-03-04T10:23:57.113" v="1030" actId="20577"/>
          <ac:spMkLst>
            <pc:docMk/>
            <pc:sldMk cId="2132799201" sldId="550"/>
            <ac:spMk id="2" creationId="{4BF6EC6C-E3DA-4125-A06B-3C687FD6291E}"/>
          </ac:spMkLst>
        </pc:spChg>
        <pc:spChg chg="mod">
          <ac:chgData name="Chris Barnett" userId="b9ec7138-8dac-46bc-9828-d8d2c2051cdd" providerId="ADAL" clId="{31B8C90B-2248-4E41-B09A-CF44F2F01DA0}" dt="2020-03-04T10:24:47.477" v="1277" actId="20577"/>
          <ac:spMkLst>
            <pc:docMk/>
            <pc:sldMk cId="2132799201" sldId="550"/>
            <ac:spMk id="3" creationId="{43D84286-F9D8-4DE8-BDBD-1EAD7C9E8423}"/>
          </ac:spMkLst>
        </pc:spChg>
        <pc:picChg chg="add mod">
          <ac:chgData name="Chris Barnett" userId="b9ec7138-8dac-46bc-9828-d8d2c2051cdd" providerId="ADAL" clId="{31B8C90B-2248-4E41-B09A-CF44F2F01DA0}" dt="2020-03-06T02:59:11.729" v="2039" actId="1076"/>
          <ac:picMkLst>
            <pc:docMk/>
            <pc:sldMk cId="2132799201" sldId="550"/>
            <ac:picMk id="4" creationId="{782386D4-3277-4ED7-9B05-589D103933CB}"/>
          </ac:picMkLst>
        </pc:picChg>
        <pc:picChg chg="add mod">
          <ac:chgData name="Chris Barnett" userId="b9ec7138-8dac-46bc-9828-d8d2c2051cdd" providerId="ADAL" clId="{31B8C90B-2248-4E41-B09A-CF44F2F01DA0}" dt="2020-03-06T03:23:01.888" v="2861" actId="1076"/>
          <ac:picMkLst>
            <pc:docMk/>
            <pc:sldMk cId="2132799201" sldId="550"/>
            <ac:picMk id="5" creationId="{17F460BB-1FCC-4511-8A6E-D3BAEFC78ABF}"/>
          </ac:picMkLst>
        </pc:picChg>
        <pc:picChg chg="add mod">
          <ac:chgData name="Chris Barnett" userId="b9ec7138-8dac-46bc-9828-d8d2c2051cdd" providerId="ADAL" clId="{31B8C90B-2248-4E41-B09A-CF44F2F01DA0}" dt="2020-03-06T02:58:42.817" v="2019" actId="1076"/>
          <ac:picMkLst>
            <pc:docMk/>
            <pc:sldMk cId="2132799201" sldId="550"/>
            <ac:picMk id="6" creationId="{A7777F0D-03E2-417D-AA71-3AABA9A6FE45}"/>
          </ac:picMkLst>
        </pc:picChg>
      </pc:sldChg>
      <pc:sldChg chg="addSp modSp add ord modAnim">
        <pc:chgData name="Chris Barnett" userId="b9ec7138-8dac-46bc-9828-d8d2c2051cdd" providerId="ADAL" clId="{31B8C90B-2248-4E41-B09A-CF44F2F01DA0}" dt="2020-03-06T04:50:22.243" v="3007" actId="1076"/>
        <pc:sldMkLst>
          <pc:docMk/>
          <pc:sldMk cId="230134846" sldId="551"/>
        </pc:sldMkLst>
        <pc:spChg chg="mod">
          <ac:chgData name="Chris Barnett" userId="b9ec7138-8dac-46bc-9828-d8d2c2051cdd" providerId="ADAL" clId="{31B8C90B-2248-4E41-B09A-CF44F2F01DA0}" dt="2020-03-06T02:49:20.546" v="1867" actId="20577"/>
          <ac:spMkLst>
            <pc:docMk/>
            <pc:sldMk cId="230134846" sldId="551"/>
            <ac:spMk id="2" creationId="{F12DD770-CFF0-4D35-974B-259DCAE3824D}"/>
          </ac:spMkLst>
        </pc:spChg>
        <pc:spChg chg="mod">
          <ac:chgData name="Chris Barnett" userId="b9ec7138-8dac-46bc-9828-d8d2c2051cdd" providerId="ADAL" clId="{31B8C90B-2248-4E41-B09A-CF44F2F01DA0}" dt="2020-03-06T04:40:26.191" v="2953" actId="1076"/>
          <ac:spMkLst>
            <pc:docMk/>
            <pc:sldMk cId="230134846" sldId="551"/>
            <ac:spMk id="3" creationId="{4AFED57E-CF9E-4C76-817C-EBA35819B903}"/>
          </ac:spMkLst>
        </pc:spChg>
        <pc:spChg chg="add mod">
          <ac:chgData name="Chris Barnett" userId="b9ec7138-8dac-46bc-9828-d8d2c2051cdd" providerId="ADAL" clId="{31B8C90B-2248-4E41-B09A-CF44F2F01DA0}" dt="2020-03-06T04:40:03.811" v="2944" actId="1076"/>
          <ac:spMkLst>
            <pc:docMk/>
            <pc:sldMk cId="230134846" sldId="551"/>
            <ac:spMk id="10" creationId="{E278E43D-DDEC-4962-AAA7-7D165EF83727}"/>
          </ac:spMkLst>
        </pc:spChg>
        <pc:picChg chg="add mod">
          <ac:chgData name="Chris Barnett" userId="b9ec7138-8dac-46bc-9828-d8d2c2051cdd" providerId="ADAL" clId="{31B8C90B-2248-4E41-B09A-CF44F2F01DA0}" dt="2020-03-06T02:53:37.205" v="1872" actId="1076"/>
          <ac:picMkLst>
            <pc:docMk/>
            <pc:sldMk cId="230134846" sldId="551"/>
            <ac:picMk id="4" creationId="{AB8E4FCD-4614-4056-9F70-66F39DAA61D3}"/>
          </ac:picMkLst>
        </pc:picChg>
        <pc:picChg chg="add mod">
          <ac:chgData name="Chris Barnett" userId="b9ec7138-8dac-46bc-9828-d8d2c2051cdd" providerId="ADAL" clId="{31B8C90B-2248-4E41-B09A-CF44F2F01DA0}" dt="2020-03-06T04:42:27.541" v="2976" actId="1076"/>
          <ac:picMkLst>
            <pc:docMk/>
            <pc:sldMk cId="230134846" sldId="551"/>
            <ac:picMk id="5" creationId="{7DCBD204-B7B6-4A48-9D92-15C1C424342B}"/>
          </ac:picMkLst>
        </pc:picChg>
        <pc:picChg chg="add mod ord">
          <ac:chgData name="Chris Barnett" userId="b9ec7138-8dac-46bc-9828-d8d2c2051cdd" providerId="ADAL" clId="{31B8C90B-2248-4E41-B09A-CF44F2F01DA0}" dt="2020-03-06T04:50:22.243" v="3007" actId="1076"/>
          <ac:picMkLst>
            <pc:docMk/>
            <pc:sldMk cId="230134846" sldId="551"/>
            <ac:picMk id="6" creationId="{0FFB807D-6C91-4417-9976-94EA2546FF4F}"/>
          </ac:picMkLst>
        </pc:picChg>
        <pc:picChg chg="add mod">
          <ac:chgData name="Chris Barnett" userId="b9ec7138-8dac-46bc-9828-d8d2c2051cdd" providerId="ADAL" clId="{31B8C90B-2248-4E41-B09A-CF44F2F01DA0}" dt="2020-03-06T04:40:08.338" v="2946" actId="1076"/>
          <ac:picMkLst>
            <pc:docMk/>
            <pc:sldMk cId="230134846" sldId="551"/>
            <ac:picMk id="7" creationId="{0745B91F-588E-4DFA-BC8C-A7EBF072654A}"/>
          </ac:picMkLst>
        </pc:picChg>
        <pc:picChg chg="add mod">
          <ac:chgData name="Chris Barnett" userId="b9ec7138-8dac-46bc-9828-d8d2c2051cdd" providerId="ADAL" clId="{31B8C90B-2248-4E41-B09A-CF44F2F01DA0}" dt="2020-03-06T04:44:56.463" v="2984" actId="1076"/>
          <ac:picMkLst>
            <pc:docMk/>
            <pc:sldMk cId="230134846" sldId="551"/>
            <ac:picMk id="8" creationId="{801EB574-D055-4AB1-A1F3-4F18F8CE44F8}"/>
          </ac:picMkLst>
        </pc:picChg>
        <pc:picChg chg="add mod">
          <ac:chgData name="Chris Barnett" userId="b9ec7138-8dac-46bc-9828-d8d2c2051cdd" providerId="ADAL" clId="{31B8C90B-2248-4E41-B09A-CF44F2F01DA0}" dt="2020-03-06T04:46:47.650" v="2992" actId="1035"/>
          <ac:picMkLst>
            <pc:docMk/>
            <pc:sldMk cId="230134846" sldId="551"/>
            <ac:picMk id="9" creationId="{10DF105B-2964-40C8-8340-AF417815286F}"/>
          </ac:picMkLst>
        </pc:picChg>
      </pc:sldChg>
      <pc:sldChg chg="addSp modSp add modTransition">
        <pc:chgData name="Chris Barnett" userId="b9ec7138-8dac-46bc-9828-d8d2c2051cdd" providerId="ADAL" clId="{31B8C90B-2248-4E41-B09A-CF44F2F01DA0}" dt="2020-03-06T03:31:00.431" v="2935"/>
        <pc:sldMkLst>
          <pc:docMk/>
          <pc:sldMk cId="253386435" sldId="552"/>
        </pc:sldMkLst>
        <pc:spChg chg="mod">
          <ac:chgData name="Chris Barnett" userId="b9ec7138-8dac-46bc-9828-d8d2c2051cdd" providerId="ADAL" clId="{31B8C90B-2248-4E41-B09A-CF44F2F01DA0}" dt="2020-03-06T02:59:06.547" v="2038" actId="20577"/>
          <ac:spMkLst>
            <pc:docMk/>
            <pc:sldMk cId="253386435" sldId="552"/>
            <ac:spMk id="2" creationId="{68B5964F-6733-44D4-B62F-C265D13CE553}"/>
          </ac:spMkLst>
        </pc:spChg>
        <pc:spChg chg="mod">
          <ac:chgData name="Chris Barnett" userId="b9ec7138-8dac-46bc-9828-d8d2c2051cdd" providerId="ADAL" clId="{31B8C90B-2248-4E41-B09A-CF44F2F01DA0}" dt="2020-03-06T02:59:17.600" v="2040"/>
          <ac:spMkLst>
            <pc:docMk/>
            <pc:sldMk cId="253386435" sldId="552"/>
            <ac:spMk id="3" creationId="{0A944192-FFC6-478E-BAF8-143EB6EDDDA1}"/>
          </ac:spMkLst>
        </pc:spChg>
        <pc:picChg chg="add mod">
          <ac:chgData name="Chris Barnett" userId="b9ec7138-8dac-46bc-9828-d8d2c2051cdd" providerId="ADAL" clId="{31B8C90B-2248-4E41-B09A-CF44F2F01DA0}" dt="2020-03-06T03:22:54.385" v="2859" actId="1076"/>
          <ac:picMkLst>
            <pc:docMk/>
            <pc:sldMk cId="253386435" sldId="552"/>
            <ac:picMk id="4" creationId="{3543A003-B89C-4CDC-B41A-1D60ECD82BC6}"/>
          </ac:picMkLst>
        </pc:picChg>
        <pc:picChg chg="add mod">
          <ac:chgData name="Chris Barnett" userId="b9ec7138-8dac-46bc-9828-d8d2c2051cdd" providerId="ADAL" clId="{31B8C90B-2248-4E41-B09A-CF44F2F01DA0}" dt="2020-03-06T03:22:55.803" v="2860" actId="1076"/>
          <ac:picMkLst>
            <pc:docMk/>
            <pc:sldMk cId="253386435" sldId="552"/>
            <ac:picMk id="5" creationId="{F994660B-D5CC-4F8E-BBAF-7024360BFBC5}"/>
          </ac:picMkLst>
        </pc:picChg>
      </pc:sldChg>
      <pc:sldChg chg="add del">
        <pc:chgData name="Chris Barnett" userId="b9ec7138-8dac-46bc-9828-d8d2c2051cdd" providerId="ADAL" clId="{31B8C90B-2248-4E41-B09A-CF44F2F01DA0}" dt="2020-03-06T03:14:53.588" v="2722" actId="2696"/>
        <pc:sldMkLst>
          <pc:docMk/>
          <pc:sldMk cId="576032357" sldId="553"/>
        </pc:sldMkLst>
      </pc:sldChg>
      <pc:sldChg chg="addSp delSp modSp add mod setBg modAnim setClrOvrMap">
        <pc:chgData name="Chris Barnett" userId="b9ec7138-8dac-46bc-9828-d8d2c2051cdd" providerId="ADAL" clId="{31B8C90B-2248-4E41-B09A-CF44F2F01DA0}" dt="2020-03-06T05:50:56.625" v="3176" actId="6549"/>
        <pc:sldMkLst>
          <pc:docMk/>
          <pc:sldMk cId="3166332605" sldId="553"/>
        </pc:sldMkLst>
        <pc:spChg chg="del mod">
          <ac:chgData name="Chris Barnett" userId="b9ec7138-8dac-46bc-9828-d8d2c2051cdd" providerId="ADAL" clId="{31B8C90B-2248-4E41-B09A-CF44F2F01DA0}" dt="2020-03-06T03:26:41.262" v="2902"/>
          <ac:spMkLst>
            <pc:docMk/>
            <pc:sldMk cId="3166332605" sldId="553"/>
            <ac:spMk id="2" creationId="{FD41A41A-F66C-4FAC-A571-BE6AE655E0D9}"/>
          </ac:spMkLst>
        </pc:spChg>
        <pc:spChg chg="add del mod">
          <ac:chgData name="Chris Barnett" userId="b9ec7138-8dac-46bc-9828-d8d2c2051cdd" providerId="ADAL" clId="{31B8C90B-2248-4E41-B09A-CF44F2F01DA0}" dt="2020-03-06T03:22:34.724" v="2857" actId="478"/>
          <ac:spMkLst>
            <pc:docMk/>
            <pc:sldMk cId="3166332605" sldId="553"/>
            <ac:spMk id="3" creationId="{6AC6DDE2-5218-4438-BD8D-96F5F8BC9A26}"/>
          </ac:spMkLst>
        </pc:spChg>
        <pc:spChg chg="add mod">
          <ac:chgData name="Chris Barnett" userId="b9ec7138-8dac-46bc-9828-d8d2c2051cdd" providerId="ADAL" clId="{31B8C90B-2248-4E41-B09A-CF44F2F01DA0}" dt="2020-03-06T05:10:30.948" v="3107" actId="1076"/>
          <ac:spMkLst>
            <pc:docMk/>
            <pc:sldMk cId="3166332605" sldId="553"/>
            <ac:spMk id="5" creationId="{1FE70674-66B8-49F9-99DA-7A1E2FD4604A}"/>
          </ac:spMkLst>
        </pc:spChg>
        <pc:spChg chg="add del">
          <ac:chgData name="Chris Barnett" userId="b9ec7138-8dac-46bc-9828-d8d2c2051cdd" providerId="ADAL" clId="{31B8C90B-2248-4E41-B09A-CF44F2F01DA0}" dt="2020-03-06T03:22:31.946" v="2854" actId="26606"/>
          <ac:spMkLst>
            <pc:docMk/>
            <pc:sldMk cId="3166332605" sldId="553"/>
            <ac:spMk id="9" creationId="{1DB7C82F-AB7E-4F0C-B829-FA1B9C415180}"/>
          </ac:spMkLst>
        </pc:spChg>
        <pc:spChg chg="add mod">
          <ac:chgData name="Chris Barnett" userId="b9ec7138-8dac-46bc-9828-d8d2c2051cdd" providerId="ADAL" clId="{31B8C90B-2248-4E41-B09A-CF44F2F01DA0}" dt="2020-03-06T05:50:56.625" v="3176" actId="6549"/>
          <ac:spMkLst>
            <pc:docMk/>
            <pc:sldMk cId="3166332605" sldId="553"/>
            <ac:spMk id="10" creationId="{90395FEC-09F6-4848-8460-1ADD992E2D1B}"/>
          </ac:spMkLst>
        </pc:spChg>
        <pc:picChg chg="add mod ord">
          <ac:chgData name="Chris Barnett" userId="b9ec7138-8dac-46bc-9828-d8d2c2051cdd" providerId="ADAL" clId="{31B8C90B-2248-4E41-B09A-CF44F2F01DA0}" dt="2020-03-06T05:11:04.878" v="3120" actId="1076"/>
          <ac:picMkLst>
            <pc:docMk/>
            <pc:sldMk cId="3166332605" sldId="553"/>
            <ac:picMk id="4" creationId="{C30D6F8F-B5CE-4A1A-BAFD-72BEBE345E08}"/>
          </ac:picMkLst>
        </pc:picChg>
        <pc:picChg chg="add mod">
          <ac:chgData name="Chris Barnett" userId="b9ec7138-8dac-46bc-9828-d8d2c2051cdd" providerId="ADAL" clId="{31B8C90B-2248-4E41-B09A-CF44F2F01DA0}" dt="2020-03-06T05:41:06.424" v="3168" actId="1076"/>
          <ac:picMkLst>
            <pc:docMk/>
            <pc:sldMk cId="3166332605" sldId="553"/>
            <ac:picMk id="6" creationId="{20CFFF41-3969-480D-B08C-C760E04899A0}"/>
          </ac:picMkLst>
        </pc:picChg>
        <pc:picChg chg="add mod">
          <ac:chgData name="Chris Barnett" userId="b9ec7138-8dac-46bc-9828-d8d2c2051cdd" providerId="ADAL" clId="{31B8C90B-2248-4E41-B09A-CF44F2F01DA0}" dt="2020-03-06T05:10:55.447" v="3116" actId="1076"/>
          <ac:picMkLst>
            <pc:docMk/>
            <pc:sldMk cId="3166332605" sldId="553"/>
            <ac:picMk id="7" creationId="{53E59F47-6AF6-4840-BB1E-CAA4641C89F7}"/>
          </ac:picMkLst>
        </pc:picChg>
        <pc:picChg chg="add mod">
          <ac:chgData name="Chris Barnett" userId="b9ec7138-8dac-46bc-9828-d8d2c2051cdd" providerId="ADAL" clId="{31B8C90B-2248-4E41-B09A-CF44F2F01DA0}" dt="2020-03-06T05:10:54.023" v="3115" actId="1076"/>
          <ac:picMkLst>
            <pc:docMk/>
            <pc:sldMk cId="3166332605" sldId="553"/>
            <ac:picMk id="8" creationId="{806F4F55-7228-47BF-BCB7-2EA9B35D766B}"/>
          </ac:picMkLst>
        </pc:picChg>
        <pc:picChg chg="add del mod">
          <ac:chgData name="Chris Barnett" userId="b9ec7138-8dac-46bc-9828-d8d2c2051cdd" providerId="ADAL" clId="{31B8C90B-2248-4E41-B09A-CF44F2F01DA0}" dt="2020-03-06T03:30:02.539" v="2927" actId="478"/>
          <ac:picMkLst>
            <pc:docMk/>
            <pc:sldMk cId="3166332605" sldId="553"/>
            <ac:picMk id="11" creationId="{880C1971-714D-4CC1-BF84-9DC464FB9FDD}"/>
          </ac:picMkLst>
        </pc:picChg>
      </pc:sldChg>
      <pc:sldMasterChg chg="modSp modSldLayout">
        <pc:chgData name="Chris Barnett" userId="b9ec7138-8dac-46bc-9828-d8d2c2051cdd" providerId="ADAL" clId="{31B8C90B-2248-4E41-B09A-CF44F2F01DA0}" dt="2020-02-25T06:24:44.114" v="1"/>
        <pc:sldMasterMkLst>
          <pc:docMk/>
          <pc:sldMasterMk cId="4088509142" sldId="2147483648"/>
        </pc:sldMasterMkLst>
        <pc:spChg chg="mod">
          <ac:chgData name="Chris Barnett" userId="b9ec7138-8dac-46bc-9828-d8d2c2051cdd" providerId="ADAL" clId="{31B8C90B-2248-4E41-B09A-CF44F2F01DA0}" dt="2020-02-25T06:24:44.114" v="1"/>
          <ac:spMkLst>
            <pc:docMk/>
            <pc:sldMasterMk cId="4088509142" sldId="2147483648"/>
            <ac:spMk id="2" creationId="{6F28C124-980F-40E0-BECF-70B94C9C4361}"/>
          </ac:spMkLst>
        </pc:spChg>
        <pc:spChg chg="mod">
          <ac:chgData name="Chris Barnett" userId="b9ec7138-8dac-46bc-9828-d8d2c2051cdd" providerId="ADAL" clId="{31B8C90B-2248-4E41-B09A-CF44F2F01DA0}" dt="2020-02-25T06:24:44.114" v="1"/>
          <ac:spMkLst>
            <pc:docMk/>
            <pc:sldMasterMk cId="4088509142" sldId="2147483648"/>
            <ac:spMk id="3" creationId="{EF733734-483D-4490-A42C-3B13B3306116}"/>
          </ac:spMkLst>
        </pc:spChg>
        <pc:spChg chg="mod">
          <ac:chgData name="Chris Barnett" userId="b9ec7138-8dac-46bc-9828-d8d2c2051cdd" providerId="ADAL" clId="{31B8C90B-2248-4E41-B09A-CF44F2F01DA0}" dt="2020-02-25T06:24:44.114" v="1"/>
          <ac:spMkLst>
            <pc:docMk/>
            <pc:sldMasterMk cId="4088509142" sldId="2147483648"/>
            <ac:spMk id="4" creationId="{725174DA-6242-4E84-8700-0CF11ADA17FF}"/>
          </ac:spMkLst>
        </pc:spChg>
        <pc:spChg chg="mod">
          <ac:chgData name="Chris Barnett" userId="b9ec7138-8dac-46bc-9828-d8d2c2051cdd" providerId="ADAL" clId="{31B8C90B-2248-4E41-B09A-CF44F2F01DA0}" dt="2020-02-25T06:24:44.114" v="1"/>
          <ac:spMkLst>
            <pc:docMk/>
            <pc:sldMasterMk cId="4088509142" sldId="2147483648"/>
            <ac:spMk id="5" creationId="{A851C81A-AC9C-4135-BE63-BCE12C9062AD}"/>
          </ac:spMkLst>
        </pc:spChg>
        <pc:spChg chg="mod">
          <ac:chgData name="Chris Barnett" userId="b9ec7138-8dac-46bc-9828-d8d2c2051cdd" providerId="ADAL" clId="{31B8C90B-2248-4E41-B09A-CF44F2F01DA0}" dt="2020-02-25T06:24:44.114" v="1"/>
          <ac:spMkLst>
            <pc:docMk/>
            <pc:sldMasterMk cId="4088509142" sldId="2147483648"/>
            <ac:spMk id="6" creationId="{2D5B5605-4A39-4021-80B0-D6F3CF7D2420}"/>
          </ac:spMkLst>
        </pc:spChg>
        <pc:sldLayoutChg chg="modSp">
          <pc:chgData name="Chris Barnett" userId="b9ec7138-8dac-46bc-9828-d8d2c2051cdd" providerId="ADAL" clId="{31B8C90B-2248-4E41-B09A-CF44F2F01DA0}" dt="2020-02-25T06:24:44.114" v="1"/>
          <pc:sldLayoutMkLst>
            <pc:docMk/>
            <pc:sldMasterMk cId="4088509142" sldId="2147483648"/>
            <pc:sldLayoutMk cId="843627585" sldId="2147483649"/>
          </pc:sldLayoutMkLst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843627585" sldId="2147483649"/>
              <ac:spMk id="2" creationId="{EFD04EBF-E533-4138-B3E2-6021F195D5A7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843627585" sldId="2147483649"/>
              <ac:spMk id="3" creationId="{749F6B7C-B812-420C-94EC-2D1A59474546}"/>
            </ac:spMkLst>
          </pc:spChg>
        </pc:sldLayoutChg>
        <pc:sldLayoutChg chg="modSp">
          <pc:chgData name="Chris Barnett" userId="b9ec7138-8dac-46bc-9828-d8d2c2051cdd" providerId="ADAL" clId="{31B8C90B-2248-4E41-B09A-CF44F2F01DA0}" dt="2020-02-25T06:24:44.114" v="1"/>
          <pc:sldLayoutMkLst>
            <pc:docMk/>
            <pc:sldMasterMk cId="4088509142" sldId="2147483648"/>
            <pc:sldLayoutMk cId="669205271" sldId="2147483651"/>
          </pc:sldLayoutMkLst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669205271" sldId="2147483651"/>
              <ac:spMk id="2" creationId="{9DC3EB94-EC53-43FD-9FDC-6A00ACDB4644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669205271" sldId="2147483651"/>
              <ac:spMk id="3" creationId="{C82CB5CD-8D9B-4558-963C-0C58D03D5A6C}"/>
            </ac:spMkLst>
          </pc:spChg>
        </pc:sldLayoutChg>
        <pc:sldLayoutChg chg="modSp">
          <pc:chgData name="Chris Barnett" userId="b9ec7138-8dac-46bc-9828-d8d2c2051cdd" providerId="ADAL" clId="{31B8C90B-2248-4E41-B09A-CF44F2F01DA0}" dt="2020-02-25T06:24:44.114" v="1"/>
          <pc:sldLayoutMkLst>
            <pc:docMk/>
            <pc:sldMasterMk cId="4088509142" sldId="2147483648"/>
            <pc:sldLayoutMk cId="3515585069" sldId="2147483652"/>
          </pc:sldLayoutMkLst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3515585069" sldId="2147483652"/>
              <ac:spMk id="3" creationId="{D84F800F-E9E3-463A-81D0-5AD63B2DA31C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3515585069" sldId="2147483652"/>
              <ac:spMk id="4" creationId="{C1595A91-420E-43F2-946B-9C9518DDD7A9}"/>
            </ac:spMkLst>
          </pc:spChg>
        </pc:sldLayoutChg>
        <pc:sldLayoutChg chg="modSp">
          <pc:chgData name="Chris Barnett" userId="b9ec7138-8dac-46bc-9828-d8d2c2051cdd" providerId="ADAL" clId="{31B8C90B-2248-4E41-B09A-CF44F2F01DA0}" dt="2020-02-25T06:24:44.114" v="1"/>
          <pc:sldLayoutMkLst>
            <pc:docMk/>
            <pc:sldMasterMk cId="4088509142" sldId="2147483648"/>
            <pc:sldLayoutMk cId="556581828" sldId="2147483653"/>
          </pc:sldLayoutMkLst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556581828" sldId="2147483653"/>
              <ac:spMk id="2" creationId="{51BCFE69-C648-4B08-814A-3DC30AD86747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556581828" sldId="2147483653"/>
              <ac:spMk id="3" creationId="{27602559-58BC-447A-9A12-BCE111225ABB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556581828" sldId="2147483653"/>
              <ac:spMk id="4" creationId="{6F21C3DE-48A6-4E50-96B5-4AAAC0DF71C3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556581828" sldId="2147483653"/>
              <ac:spMk id="5" creationId="{F35141B4-E095-4E48-B84F-0BEA104DA090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556581828" sldId="2147483653"/>
              <ac:spMk id="6" creationId="{7B01A9CE-3B7D-4F55-8E10-6EAAD60F78F7}"/>
            </ac:spMkLst>
          </pc:spChg>
        </pc:sldLayoutChg>
        <pc:sldLayoutChg chg="modSp">
          <pc:chgData name="Chris Barnett" userId="b9ec7138-8dac-46bc-9828-d8d2c2051cdd" providerId="ADAL" clId="{31B8C90B-2248-4E41-B09A-CF44F2F01DA0}" dt="2020-02-25T06:24:44.114" v="1"/>
          <pc:sldLayoutMkLst>
            <pc:docMk/>
            <pc:sldMasterMk cId="4088509142" sldId="2147483648"/>
            <pc:sldLayoutMk cId="221749348" sldId="2147483656"/>
          </pc:sldLayoutMkLst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221749348" sldId="2147483656"/>
              <ac:spMk id="2" creationId="{6E751743-C618-463C-901B-9B6137011C4C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221749348" sldId="2147483656"/>
              <ac:spMk id="3" creationId="{6C704AA9-12DF-45FA-B352-EC1994C7C2F1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221749348" sldId="2147483656"/>
              <ac:spMk id="4" creationId="{BB184EBA-4362-4317-9632-1E7B601A2E80}"/>
            </ac:spMkLst>
          </pc:spChg>
        </pc:sldLayoutChg>
        <pc:sldLayoutChg chg="modSp">
          <pc:chgData name="Chris Barnett" userId="b9ec7138-8dac-46bc-9828-d8d2c2051cdd" providerId="ADAL" clId="{31B8C90B-2248-4E41-B09A-CF44F2F01DA0}" dt="2020-02-25T06:24:44.114" v="1"/>
          <pc:sldLayoutMkLst>
            <pc:docMk/>
            <pc:sldMasterMk cId="4088509142" sldId="2147483648"/>
            <pc:sldLayoutMk cId="1991289717" sldId="2147483657"/>
          </pc:sldLayoutMkLst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1991289717" sldId="2147483657"/>
              <ac:spMk id="2" creationId="{65F417A2-036E-43FB-9DCD-83EF1AABF6C5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1991289717" sldId="2147483657"/>
              <ac:spMk id="3" creationId="{6DCD4D8C-EA57-4D95-9143-38BE01B51C30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1991289717" sldId="2147483657"/>
              <ac:spMk id="4" creationId="{513AD267-5808-4FA2-8749-54C9083F452E}"/>
            </ac:spMkLst>
          </pc:spChg>
        </pc:sldLayoutChg>
        <pc:sldLayoutChg chg="modSp">
          <pc:chgData name="Chris Barnett" userId="b9ec7138-8dac-46bc-9828-d8d2c2051cdd" providerId="ADAL" clId="{31B8C90B-2248-4E41-B09A-CF44F2F01DA0}" dt="2020-02-25T06:24:44.114" v="1"/>
          <pc:sldLayoutMkLst>
            <pc:docMk/>
            <pc:sldMasterMk cId="4088509142" sldId="2147483648"/>
            <pc:sldLayoutMk cId="3263591018" sldId="2147483659"/>
          </pc:sldLayoutMkLst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3263591018" sldId="2147483659"/>
              <ac:spMk id="2" creationId="{FFFCCC79-634F-4BD7-AE7F-2C55A5E912B9}"/>
            </ac:spMkLst>
          </pc:spChg>
          <pc:spChg chg="mod">
            <ac:chgData name="Chris Barnett" userId="b9ec7138-8dac-46bc-9828-d8d2c2051cdd" providerId="ADAL" clId="{31B8C90B-2248-4E41-B09A-CF44F2F01DA0}" dt="2020-02-25T06:24:44.114" v="1"/>
            <ac:spMkLst>
              <pc:docMk/>
              <pc:sldMasterMk cId="4088509142" sldId="2147483648"/>
              <pc:sldLayoutMk cId="3263591018" sldId="2147483659"/>
              <ac:spMk id="3" creationId="{68EE3619-6F90-4CA2-9315-03C2E1A2967C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829A6-B03C-4B37-9EAE-071877BB9A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4834A4A7-CB00-4C0B-B605-7919F0520FD5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dirty="0"/>
            <a:t>Galaxy is an open, web-based platform for accessible, reproducible, and transparent computational research.</a:t>
          </a:r>
          <a:endParaRPr lang="en-US" dirty="0"/>
        </a:p>
      </dgm:t>
    </dgm:pt>
    <dgm:pt modelId="{60B67590-6D62-4B38-BA41-4DD9811F7ED2}" type="parTrans" cxnId="{BA870018-BEBB-47BC-9932-297898CC9833}">
      <dgm:prSet/>
      <dgm:spPr/>
      <dgm:t>
        <a:bodyPr/>
        <a:lstStyle/>
        <a:p>
          <a:endParaRPr lang="en-US"/>
        </a:p>
      </dgm:t>
    </dgm:pt>
    <dgm:pt modelId="{6674C6EE-0BA3-414F-B886-B81C6E7C8816}" type="sibTrans" cxnId="{BA870018-BEBB-47BC-9932-297898CC983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3BE1378-70A4-4B88-81A8-AD14A4FBF61B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1" dirty="0"/>
            <a:t>Accessible:</a:t>
          </a:r>
          <a:r>
            <a:rPr lang="en-ZA" dirty="0"/>
            <a:t> programming experience is not required to easily upload data, run complex tools and workflows, and visualize results.</a:t>
          </a:r>
          <a:endParaRPr lang="en-US" dirty="0"/>
        </a:p>
      </dgm:t>
    </dgm:pt>
    <dgm:pt modelId="{78B4942A-A12E-4042-8166-13A5866A2EB0}" type="parTrans" cxnId="{D54A3923-46DF-48E4-A532-5FB3FBF9888E}">
      <dgm:prSet/>
      <dgm:spPr/>
      <dgm:t>
        <a:bodyPr/>
        <a:lstStyle/>
        <a:p>
          <a:endParaRPr lang="en-US"/>
        </a:p>
      </dgm:t>
    </dgm:pt>
    <dgm:pt modelId="{30FD6F18-013F-4AD6-BC08-0C0E7AF1A052}" type="sibTrans" cxnId="{D54A3923-46DF-48E4-A532-5FB3FBF9888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4777FE-4C22-459D-8E9D-B8BBB97FE0B5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1"/>
            <a:t>Reproducible:</a:t>
          </a:r>
          <a:r>
            <a:rPr lang="en-ZA"/>
            <a:t> Galaxy captures information so that you don't have to; any user can repeat and understand a complete computational analysis, from tool parameters to the dependency tree.</a:t>
          </a:r>
          <a:endParaRPr lang="en-US"/>
        </a:p>
      </dgm:t>
    </dgm:pt>
    <dgm:pt modelId="{DD5ECAA5-C342-453E-9AAC-B17716529958}" type="parTrans" cxnId="{6FB65EC1-431E-4F11-B066-C716CCC802C6}">
      <dgm:prSet/>
      <dgm:spPr/>
      <dgm:t>
        <a:bodyPr/>
        <a:lstStyle/>
        <a:p>
          <a:endParaRPr lang="en-US"/>
        </a:p>
      </dgm:t>
    </dgm:pt>
    <dgm:pt modelId="{F6565B79-5091-46F8-9E58-E12A4BFF0951}" type="sibTrans" cxnId="{6FB65EC1-431E-4F11-B066-C716CCC802C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94DC08-594A-469E-B2E0-5E5282DC571E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1"/>
            <a:t>Transparent:</a:t>
          </a:r>
          <a:r>
            <a:rPr lang="en-ZA"/>
            <a:t> Users share and publish their histories, workflows, and visualisations via the web.</a:t>
          </a:r>
          <a:endParaRPr lang="en-US"/>
        </a:p>
      </dgm:t>
    </dgm:pt>
    <dgm:pt modelId="{F4C5708C-59AC-43EE-BFD6-1C0761B62CC5}" type="parTrans" cxnId="{5AA2BD3B-6494-44D6-818A-BCAB4BD4E478}">
      <dgm:prSet/>
      <dgm:spPr/>
      <dgm:t>
        <a:bodyPr/>
        <a:lstStyle/>
        <a:p>
          <a:endParaRPr lang="en-US"/>
        </a:p>
      </dgm:t>
    </dgm:pt>
    <dgm:pt modelId="{3551E95F-8A7B-45CB-A8A0-42513D5B34D8}" type="sibTrans" cxnId="{5AA2BD3B-6494-44D6-818A-BCAB4BD4E4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F43F098-0D19-4D0D-AD70-A6C10CF94F17}">
      <dgm:prSet/>
      <dgm:spPr/>
      <dgm:t>
        <a:bodyPr/>
        <a:lstStyle/>
        <a:p>
          <a:pPr>
            <a:lnSpc>
              <a:spcPct val="100000"/>
            </a:lnSpc>
          </a:pPr>
          <a:r>
            <a:rPr lang="en-ZA" b="1"/>
            <a:t>Community centered:</a:t>
          </a:r>
          <a:r>
            <a:rPr lang="en-ZA"/>
            <a:t> Our inclusive and diverse users (developers, educators, researchers, clinicians, etc.) are empowered to share their findings.</a:t>
          </a:r>
          <a:endParaRPr lang="en-US"/>
        </a:p>
      </dgm:t>
    </dgm:pt>
    <dgm:pt modelId="{B12FA106-BB5E-4CBA-9E7D-F2BCC43D4F01}" type="parTrans" cxnId="{B6FF0143-639A-4C14-9226-EFE03D666ACE}">
      <dgm:prSet/>
      <dgm:spPr/>
      <dgm:t>
        <a:bodyPr/>
        <a:lstStyle/>
        <a:p>
          <a:endParaRPr lang="en-US"/>
        </a:p>
      </dgm:t>
    </dgm:pt>
    <dgm:pt modelId="{67A17EB2-C365-4A67-9E89-A6C0886E9708}" type="sibTrans" cxnId="{B6FF0143-639A-4C14-9226-EFE03D666ACE}">
      <dgm:prSet/>
      <dgm:spPr/>
      <dgm:t>
        <a:bodyPr/>
        <a:lstStyle/>
        <a:p>
          <a:endParaRPr lang="en-US"/>
        </a:p>
      </dgm:t>
    </dgm:pt>
    <dgm:pt modelId="{240405C4-DCC8-4FA6-9C39-79CFC2C25645}" type="pres">
      <dgm:prSet presAssocID="{AC5829A6-B03C-4B37-9EAE-071877BB9AD2}" presName="root" presStyleCnt="0">
        <dgm:presLayoutVars>
          <dgm:dir/>
          <dgm:resizeHandles val="exact"/>
        </dgm:presLayoutVars>
      </dgm:prSet>
      <dgm:spPr/>
    </dgm:pt>
    <dgm:pt modelId="{3B3DAF92-B5A9-4F83-875B-21C1D2AD5A24}" type="pres">
      <dgm:prSet presAssocID="{4834A4A7-CB00-4C0B-B605-7919F0520FD5}" presName="compNode" presStyleCnt="0"/>
      <dgm:spPr/>
    </dgm:pt>
    <dgm:pt modelId="{31C20158-7EBF-4A2A-989F-382C44598F36}" type="pres">
      <dgm:prSet presAssocID="{4834A4A7-CB00-4C0B-B605-7919F0520FD5}" presName="bgRect" presStyleLbl="bgShp" presStyleIdx="0" presStyleCnt="5"/>
      <dgm:spPr/>
    </dgm:pt>
    <dgm:pt modelId="{F57E8608-A66C-40BF-978B-48410EAFF6BA}" type="pres">
      <dgm:prSet presAssocID="{4834A4A7-CB00-4C0B-B605-7919F0520FD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E1ADE18D-AF97-4851-AECD-306196C17B3D}" type="pres">
      <dgm:prSet presAssocID="{4834A4A7-CB00-4C0B-B605-7919F0520FD5}" presName="spaceRect" presStyleCnt="0"/>
      <dgm:spPr/>
    </dgm:pt>
    <dgm:pt modelId="{FD1D2AD1-670D-4AC8-88A7-ED173A538442}" type="pres">
      <dgm:prSet presAssocID="{4834A4A7-CB00-4C0B-B605-7919F0520FD5}" presName="parTx" presStyleLbl="revTx" presStyleIdx="0" presStyleCnt="5">
        <dgm:presLayoutVars>
          <dgm:chMax val="0"/>
          <dgm:chPref val="0"/>
        </dgm:presLayoutVars>
      </dgm:prSet>
      <dgm:spPr/>
    </dgm:pt>
    <dgm:pt modelId="{49CC6B59-6A69-483C-A5C8-98B6C79C61E4}" type="pres">
      <dgm:prSet presAssocID="{6674C6EE-0BA3-414F-B886-B81C6E7C8816}" presName="sibTrans" presStyleCnt="0"/>
      <dgm:spPr/>
    </dgm:pt>
    <dgm:pt modelId="{BAF82E8D-E9F9-4A26-B8EE-886B784DD719}" type="pres">
      <dgm:prSet presAssocID="{83BE1378-70A4-4B88-81A8-AD14A4FBF61B}" presName="compNode" presStyleCnt="0"/>
      <dgm:spPr/>
    </dgm:pt>
    <dgm:pt modelId="{413786DD-83F1-450C-8A26-5D3C66FCAFFB}" type="pres">
      <dgm:prSet presAssocID="{83BE1378-70A4-4B88-81A8-AD14A4FBF61B}" presName="bgRect" presStyleLbl="bgShp" presStyleIdx="1" presStyleCnt="5"/>
      <dgm:spPr/>
    </dgm:pt>
    <dgm:pt modelId="{7681197B-5CD5-4238-9600-AE152C1A43BC}" type="pres">
      <dgm:prSet presAssocID="{83BE1378-70A4-4B88-81A8-AD14A4FBF61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A1972240-F0BE-4527-9F7C-D44F910B6D53}" type="pres">
      <dgm:prSet presAssocID="{83BE1378-70A4-4B88-81A8-AD14A4FBF61B}" presName="spaceRect" presStyleCnt="0"/>
      <dgm:spPr/>
    </dgm:pt>
    <dgm:pt modelId="{1F95BF78-2FD1-4029-9CBA-BC61FB4EC209}" type="pres">
      <dgm:prSet presAssocID="{83BE1378-70A4-4B88-81A8-AD14A4FBF61B}" presName="parTx" presStyleLbl="revTx" presStyleIdx="1" presStyleCnt="5">
        <dgm:presLayoutVars>
          <dgm:chMax val="0"/>
          <dgm:chPref val="0"/>
        </dgm:presLayoutVars>
      </dgm:prSet>
      <dgm:spPr/>
    </dgm:pt>
    <dgm:pt modelId="{9B53B346-C5DB-4EE7-B298-39615F9873CD}" type="pres">
      <dgm:prSet presAssocID="{30FD6F18-013F-4AD6-BC08-0C0E7AF1A052}" presName="sibTrans" presStyleCnt="0"/>
      <dgm:spPr/>
    </dgm:pt>
    <dgm:pt modelId="{131D8146-45CF-4E45-AD1F-A882F56F67D6}" type="pres">
      <dgm:prSet presAssocID="{404777FE-4C22-459D-8E9D-B8BBB97FE0B5}" presName="compNode" presStyleCnt="0"/>
      <dgm:spPr/>
    </dgm:pt>
    <dgm:pt modelId="{2EB5E3DB-A2E1-48E3-910C-5CDC4C8F04BA}" type="pres">
      <dgm:prSet presAssocID="{404777FE-4C22-459D-8E9D-B8BBB97FE0B5}" presName="bgRect" presStyleLbl="bgShp" presStyleIdx="2" presStyleCnt="5"/>
      <dgm:spPr/>
    </dgm:pt>
    <dgm:pt modelId="{4FFAC151-4701-4FF2-B950-16AB4CB4027F}" type="pres">
      <dgm:prSet presAssocID="{404777FE-4C22-459D-8E9D-B8BBB97FE0B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85E6B735-02C8-4048-8907-C8735D4D5424}" type="pres">
      <dgm:prSet presAssocID="{404777FE-4C22-459D-8E9D-B8BBB97FE0B5}" presName="spaceRect" presStyleCnt="0"/>
      <dgm:spPr/>
    </dgm:pt>
    <dgm:pt modelId="{AA73B415-20BC-4CD4-91AA-E889F1A95364}" type="pres">
      <dgm:prSet presAssocID="{404777FE-4C22-459D-8E9D-B8BBB97FE0B5}" presName="parTx" presStyleLbl="revTx" presStyleIdx="2" presStyleCnt="5">
        <dgm:presLayoutVars>
          <dgm:chMax val="0"/>
          <dgm:chPref val="0"/>
        </dgm:presLayoutVars>
      </dgm:prSet>
      <dgm:spPr/>
    </dgm:pt>
    <dgm:pt modelId="{3F18C0E2-1EEE-4D18-93DD-FD6F1B4D1494}" type="pres">
      <dgm:prSet presAssocID="{F6565B79-5091-46F8-9E58-E12A4BFF0951}" presName="sibTrans" presStyleCnt="0"/>
      <dgm:spPr/>
    </dgm:pt>
    <dgm:pt modelId="{BD8E15C4-9D34-4461-9B50-17453DE9483D}" type="pres">
      <dgm:prSet presAssocID="{4D94DC08-594A-469E-B2E0-5E5282DC571E}" presName="compNode" presStyleCnt="0"/>
      <dgm:spPr/>
    </dgm:pt>
    <dgm:pt modelId="{C6A8468F-39CB-4768-B5AF-1EB879BE134B}" type="pres">
      <dgm:prSet presAssocID="{4D94DC08-594A-469E-B2E0-5E5282DC571E}" presName="bgRect" presStyleLbl="bgShp" presStyleIdx="3" presStyleCnt="5"/>
      <dgm:spPr/>
    </dgm:pt>
    <dgm:pt modelId="{C143007B-E0F0-47FD-BE45-C506846BB489}" type="pres">
      <dgm:prSet presAssocID="{4D94DC08-594A-469E-B2E0-5E5282DC571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6BD1EF4B-7B08-44CE-9BE9-674E9E282BCB}" type="pres">
      <dgm:prSet presAssocID="{4D94DC08-594A-469E-B2E0-5E5282DC571E}" presName="spaceRect" presStyleCnt="0"/>
      <dgm:spPr/>
    </dgm:pt>
    <dgm:pt modelId="{12938B42-2723-47C7-8211-33663BA18005}" type="pres">
      <dgm:prSet presAssocID="{4D94DC08-594A-469E-B2E0-5E5282DC571E}" presName="parTx" presStyleLbl="revTx" presStyleIdx="3" presStyleCnt="5">
        <dgm:presLayoutVars>
          <dgm:chMax val="0"/>
          <dgm:chPref val="0"/>
        </dgm:presLayoutVars>
      </dgm:prSet>
      <dgm:spPr/>
    </dgm:pt>
    <dgm:pt modelId="{190C18E3-6074-4217-AB34-C1DA3EEAFC28}" type="pres">
      <dgm:prSet presAssocID="{3551E95F-8A7B-45CB-A8A0-42513D5B34D8}" presName="sibTrans" presStyleCnt="0"/>
      <dgm:spPr/>
    </dgm:pt>
    <dgm:pt modelId="{F650123D-71A0-4A87-876E-31B019AFB61D}" type="pres">
      <dgm:prSet presAssocID="{BF43F098-0D19-4D0D-AD70-A6C10CF94F17}" presName="compNode" presStyleCnt="0"/>
      <dgm:spPr/>
    </dgm:pt>
    <dgm:pt modelId="{CF9381CE-3804-45ED-B871-8A73F01F956A}" type="pres">
      <dgm:prSet presAssocID="{BF43F098-0D19-4D0D-AD70-A6C10CF94F17}" presName="bgRect" presStyleLbl="bgShp" presStyleIdx="4" presStyleCnt="5"/>
      <dgm:spPr/>
    </dgm:pt>
    <dgm:pt modelId="{0A5DD82B-E2A3-4BE7-9107-6FF826C8D934}" type="pres">
      <dgm:prSet presAssocID="{BF43F098-0D19-4D0D-AD70-A6C10CF94F1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6FA24D2-A78E-47B0-9680-33E07190CA87}" type="pres">
      <dgm:prSet presAssocID="{BF43F098-0D19-4D0D-AD70-A6C10CF94F17}" presName="spaceRect" presStyleCnt="0"/>
      <dgm:spPr/>
    </dgm:pt>
    <dgm:pt modelId="{2444CE87-192E-48A2-B1A1-F0E18F5D4E34}" type="pres">
      <dgm:prSet presAssocID="{BF43F098-0D19-4D0D-AD70-A6C10CF94F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A870018-BEBB-47BC-9932-297898CC9833}" srcId="{AC5829A6-B03C-4B37-9EAE-071877BB9AD2}" destId="{4834A4A7-CB00-4C0B-B605-7919F0520FD5}" srcOrd="0" destOrd="0" parTransId="{60B67590-6D62-4B38-BA41-4DD9811F7ED2}" sibTransId="{6674C6EE-0BA3-414F-B886-B81C6E7C8816}"/>
    <dgm:cxn modelId="{D54A3923-46DF-48E4-A532-5FB3FBF9888E}" srcId="{AC5829A6-B03C-4B37-9EAE-071877BB9AD2}" destId="{83BE1378-70A4-4B88-81A8-AD14A4FBF61B}" srcOrd="1" destOrd="0" parTransId="{78B4942A-A12E-4042-8166-13A5866A2EB0}" sibTransId="{30FD6F18-013F-4AD6-BC08-0C0E7AF1A052}"/>
    <dgm:cxn modelId="{5AA2BD3B-6494-44D6-818A-BCAB4BD4E478}" srcId="{AC5829A6-B03C-4B37-9EAE-071877BB9AD2}" destId="{4D94DC08-594A-469E-B2E0-5E5282DC571E}" srcOrd="3" destOrd="0" parTransId="{F4C5708C-59AC-43EE-BFD6-1C0761B62CC5}" sibTransId="{3551E95F-8A7B-45CB-A8A0-42513D5B34D8}"/>
    <dgm:cxn modelId="{C574845E-2228-4B0F-9EC7-78C21136264B}" type="presOf" srcId="{83BE1378-70A4-4B88-81A8-AD14A4FBF61B}" destId="{1F95BF78-2FD1-4029-9CBA-BC61FB4EC209}" srcOrd="0" destOrd="0" presId="urn:microsoft.com/office/officeart/2018/2/layout/IconVerticalSolidList"/>
    <dgm:cxn modelId="{B6FF0143-639A-4C14-9226-EFE03D666ACE}" srcId="{AC5829A6-B03C-4B37-9EAE-071877BB9AD2}" destId="{BF43F098-0D19-4D0D-AD70-A6C10CF94F17}" srcOrd="4" destOrd="0" parTransId="{B12FA106-BB5E-4CBA-9E7D-F2BCC43D4F01}" sibTransId="{67A17EB2-C365-4A67-9E89-A6C0886E9708}"/>
    <dgm:cxn modelId="{1B6FE148-D1BB-4D5D-8D95-3B2AAFF606FE}" type="presOf" srcId="{BF43F098-0D19-4D0D-AD70-A6C10CF94F17}" destId="{2444CE87-192E-48A2-B1A1-F0E18F5D4E34}" srcOrd="0" destOrd="0" presId="urn:microsoft.com/office/officeart/2018/2/layout/IconVerticalSolidList"/>
    <dgm:cxn modelId="{1BB63773-90CC-469D-888B-00A1E4939208}" type="presOf" srcId="{AC5829A6-B03C-4B37-9EAE-071877BB9AD2}" destId="{240405C4-DCC8-4FA6-9C39-79CFC2C25645}" srcOrd="0" destOrd="0" presId="urn:microsoft.com/office/officeart/2018/2/layout/IconVerticalSolidList"/>
    <dgm:cxn modelId="{51CD8675-EC77-4324-8F5B-9BCC5E3FF494}" type="presOf" srcId="{4D94DC08-594A-469E-B2E0-5E5282DC571E}" destId="{12938B42-2723-47C7-8211-33663BA18005}" srcOrd="0" destOrd="0" presId="urn:microsoft.com/office/officeart/2018/2/layout/IconVerticalSolidList"/>
    <dgm:cxn modelId="{6C4459AD-0587-4F7C-93FA-2DE5E5A29138}" type="presOf" srcId="{4834A4A7-CB00-4C0B-B605-7919F0520FD5}" destId="{FD1D2AD1-670D-4AC8-88A7-ED173A538442}" srcOrd="0" destOrd="0" presId="urn:microsoft.com/office/officeart/2018/2/layout/IconVerticalSolidList"/>
    <dgm:cxn modelId="{6FB65EC1-431E-4F11-B066-C716CCC802C6}" srcId="{AC5829A6-B03C-4B37-9EAE-071877BB9AD2}" destId="{404777FE-4C22-459D-8E9D-B8BBB97FE0B5}" srcOrd="2" destOrd="0" parTransId="{DD5ECAA5-C342-453E-9AAC-B17716529958}" sibTransId="{F6565B79-5091-46F8-9E58-E12A4BFF0951}"/>
    <dgm:cxn modelId="{9BF271E0-7C5D-45C6-88A8-5898A44C71D5}" type="presOf" srcId="{404777FE-4C22-459D-8E9D-B8BBB97FE0B5}" destId="{AA73B415-20BC-4CD4-91AA-E889F1A95364}" srcOrd="0" destOrd="0" presId="urn:microsoft.com/office/officeart/2018/2/layout/IconVerticalSolidList"/>
    <dgm:cxn modelId="{A5384AFB-FA8A-4172-9140-CD13675CFB26}" type="presParOf" srcId="{240405C4-DCC8-4FA6-9C39-79CFC2C25645}" destId="{3B3DAF92-B5A9-4F83-875B-21C1D2AD5A24}" srcOrd="0" destOrd="0" presId="urn:microsoft.com/office/officeart/2018/2/layout/IconVerticalSolidList"/>
    <dgm:cxn modelId="{8035E0DC-557E-483B-BA49-B62DC4A1BE51}" type="presParOf" srcId="{3B3DAF92-B5A9-4F83-875B-21C1D2AD5A24}" destId="{31C20158-7EBF-4A2A-989F-382C44598F36}" srcOrd="0" destOrd="0" presId="urn:microsoft.com/office/officeart/2018/2/layout/IconVerticalSolidList"/>
    <dgm:cxn modelId="{B7E960B2-2BC0-4CFD-917F-2F6C5918F2DD}" type="presParOf" srcId="{3B3DAF92-B5A9-4F83-875B-21C1D2AD5A24}" destId="{F57E8608-A66C-40BF-978B-48410EAFF6BA}" srcOrd="1" destOrd="0" presId="urn:microsoft.com/office/officeart/2018/2/layout/IconVerticalSolidList"/>
    <dgm:cxn modelId="{E34D100B-056E-45B8-9E63-FB4BEDCF58F6}" type="presParOf" srcId="{3B3DAF92-B5A9-4F83-875B-21C1D2AD5A24}" destId="{E1ADE18D-AF97-4851-AECD-306196C17B3D}" srcOrd="2" destOrd="0" presId="urn:microsoft.com/office/officeart/2018/2/layout/IconVerticalSolidList"/>
    <dgm:cxn modelId="{B42EE70C-4ADE-4476-8D5C-1B5D2CACAEC3}" type="presParOf" srcId="{3B3DAF92-B5A9-4F83-875B-21C1D2AD5A24}" destId="{FD1D2AD1-670D-4AC8-88A7-ED173A538442}" srcOrd="3" destOrd="0" presId="urn:microsoft.com/office/officeart/2018/2/layout/IconVerticalSolidList"/>
    <dgm:cxn modelId="{39FA36CA-131D-4A71-A420-B36DE99337DA}" type="presParOf" srcId="{240405C4-DCC8-4FA6-9C39-79CFC2C25645}" destId="{49CC6B59-6A69-483C-A5C8-98B6C79C61E4}" srcOrd="1" destOrd="0" presId="urn:microsoft.com/office/officeart/2018/2/layout/IconVerticalSolidList"/>
    <dgm:cxn modelId="{50EEF7DB-257E-4DFE-9512-DB7FD5E1A7CE}" type="presParOf" srcId="{240405C4-DCC8-4FA6-9C39-79CFC2C25645}" destId="{BAF82E8D-E9F9-4A26-B8EE-886B784DD719}" srcOrd="2" destOrd="0" presId="urn:microsoft.com/office/officeart/2018/2/layout/IconVerticalSolidList"/>
    <dgm:cxn modelId="{386F7F56-E83A-404B-8022-3E9BF1381A36}" type="presParOf" srcId="{BAF82E8D-E9F9-4A26-B8EE-886B784DD719}" destId="{413786DD-83F1-450C-8A26-5D3C66FCAFFB}" srcOrd="0" destOrd="0" presId="urn:microsoft.com/office/officeart/2018/2/layout/IconVerticalSolidList"/>
    <dgm:cxn modelId="{ED96A320-636A-489D-AF1D-0BF4FAECBEFE}" type="presParOf" srcId="{BAF82E8D-E9F9-4A26-B8EE-886B784DD719}" destId="{7681197B-5CD5-4238-9600-AE152C1A43BC}" srcOrd="1" destOrd="0" presId="urn:microsoft.com/office/officeart/2018/2/layout/IconVerticalSolidList"/>
    <dgm:cxn modelId="{6491AED7-60E4-4385-9AC3-09F250F23E17}" type="presParOf" srcId="{BAF82E8D-E9F9-4A26-B8EE-886B784DD719}" destId="{A1972240-F0BE-4527-9F7C-D44F910B6D53}" srcOrd="2" destOrd="0" presId="urn:microsoft.com/office/officeart/2018/2/layout/IconVerticalSolidList"/>
    <dgm:cxn modelId="{F2BAEB34-42F7-4FA5-B745-5AE25551D9BD}" type="presParOf" srcId="{BAF82E8D-E9F9-4A26-B8EE-886B784DD719}" destId="{1F95BF78-2FD1-4029-9CBA-BC61FB4EC209}" srcOrd="3" destOrd="0" presId="urn:microsoft.com/office/officeart/2018/2/layout/IconVerticalSolidList"/>
    <dgm:cxn modelId="{ED7D034C-8891-4D68-AAFA-6131B68C26E5}" type="presParOf" srcId="{240405C4-DCC8-4FA6-9C39-79CFC2C25645}" destId="{9B53B346-C5DB-4EE7-B298-39615F9873CD}" srcOrd="3" destOrd="0" presId="urn:microsoft.com/office/officeart/2018/2/layout/IconVerticalSolidList"/>
    <dgm:cxn modelId="{0FCDF3DD-4F5D-4FE2-95FC-D3942B74C4C0}" type="presParOf" srcId="{240405C4-DCC8-4FA6-9C39-79CFC2C25645}" destId="{131D8146-45CF-4E45-AD1F-A882F56F67D6}" srcOrd="4" destOrd="0" presId="urn:microsoft.com/office/officeart/2018/2/layout/IconVerticalSolidList"/>
    <dgm:cxn modelId="{E8C3CF35-D67E-4BF1-B49C-CA3D12D51BA9}" type="presParOf" srcId="{131D8146-45CF-4E45-AD1F-A882F56F67D6}" destId="{2EB5E3DB-A2E1-48E3-910C-5CDC4C8F04BA}" srcOrd="0" destOrd="0" presId="urn:microsoft.com/office/officeart/2018/2/layout/IconVerticalSolidList"/>
    <dgm:cxn modelId="{B35BA022-2653-4E7F-9BAA-BE6FAF718472}" type="presParOf" srcId="{131D8146-45CF-4E45-AD1F-A882F56F67D6}" destId="{4FFAC151-4701-4FF2-B950-16AB4CB4027F}" srcOrd="1" destOrd="0" presId="urn:microsoft.com/office/officeart/2018/2/layout/IconVerticalSolidList"/>
    <dgm:cxn modelId="{628B37BD-BFD7-4600-A897-5BE08D3E4D14}" type="presParOf" srcId="{131D8146-45CF-4E45-AD1F-A882F56F67D6}" destId="{85E6B735-02C8-4048-8907-C8735D4D5424}" srcOrd="2" destOrd="0" presId="urn:microsoft.com/office/officeart/2018/2/layout/IconVerticalSolidList"/>
    <dgm:cxn modelId="{A18A2685-9FDE-47B8-8900-69B5CB13B385}" type="presParOf" srcId="{131D8146-45CF-4E45-AD1F-A882F56F67D6}" destId="{AA73B415-20BC-4CD4-91AA-E889F1A95364}" srcOrd="3" destOrd="0" presId="urn:microsoft.com/office/officeart/2018/2/layout/IconVerticalSolidList"/>
    <dgm:cxn modelId="{E665968B-EFB8-4877-88E1-57B70DD0B564}" type="presParOf" srcId="{240405C4-DCC8-4FA6-9C39-79CFC2C25645}" destId="{3F18C0E2-1EEE-4D18-93DD-FD6F1B4D1494}" srcOrd="5" destOrd="0" presId="urn:microsoft.com/office/officeart/2018/2/layout/IconVerticalSolidList"/>
    <dgm:cxn modelId="{13C8186E-F147-4DF8-8EBE-83C0BAFE5404}" type="presParOf" srcId="{240405C4-DCC8-4FA6-9C39-79CFC2C25645}" destId="{BD8E15C4-9D34-4461-9B50-17453DE9483D}" srcOrd="6" destOrd="0" presId="urn:microsoft.com/office/officeart/2018/2/layout/IconVerticalSolidList"/>
    <dgm:cxn modelId="{DCF12679-9C9D-4144-97C0-833CE79D514E}" type="presParOf" srcId="{BD8E15C4-9D34-4461-9B50-17453DE9483D}" destId="{C6A8468F-39CB-4768-B5AF-1EB879BE134B}" srcOrd="0" destOrd="0" presId="urn:microsoft.com/office/officeart/2018/2/layout/IconVerticalSolidList"/>
    <dgm:cxn modelId="{A33D9A7C-F198-4E41-AD38-F596837BC312}" type="presParOf" srcId="{BD8E15C4-9D34-4461-9B50-17453DE9483D}" destId="{C143007B-E0F0-47FD-BE45-C506846BB489}" srcOrd="1" destOrd="0" presId="urn:microsoft.com/office/officeart/2018/2/layout/IconVerticalSolidList"/>
    <dgm:cxn modelId="{6AB43BCB-E0FC-4DF3-AD4C-C4AF171B0B26}" type="presParOf" srcId="{BD8E15C4-9D34-4461-9B50-17453DE9483D}" destId="{6BD1EF4B-7B08-44CE-9BE9-674E9E282BCB}" srcOrd="2" destOrd="0" presId="urn:microsoft.com/office/officeart/2018/2/layout/IconVerticalSolidList"/>
    <dgm:cxn modelId="{4A537618-32CD-481C-B2A3-716D846644D8}" type="presParOf" srcId="{BD8E15C4-9D34-4461-9B50-17453DE9483D}" destId="{12938B42-2723-47C7-8211-33663BA18005}" srcOrd="3" destOrd="0" presId="urn:microsoft.com/office/officeart/2018/2/layout/IconVerticalSolidList"/>
    <dgm:cxn modelId="{48A0FCDB-184A-445E-A4A0-37DE71B93640}" type="presParOf" srcId="{240405C4-DCC8-4FA6-9C39-79CFC2C25645}" destId="{190C18E3-6074-4217-AB34-C1DA3EEAFC28}" srcOrd="7" destOrd="0" presId="urn:microsoft.com/office/officeart/2018/2/layout/IconVerticalSolidList"/>
    <dgm:cxn modelId="{EF9F40A5-04B3-44C7-AF8A-21F4BF2EA74F}" type="presParOf" srcId="{240405C4-DCC8-4FA6-9C39-79CFC2C25645}" destId="{F650123D-71A0-4A87-876E-31B019AFB61D}" srcOrd="8" destOrd="0" presId="urn:microsoft.com/office/officeart/2018/2/layout/IconVerticalSolidList"/>
    <dgm:cxn modelId="{D0F2426C-6854-4FA7-9F66-F43C2C166333}" type="presParOf" srcId="{F650123D-71A0-4A87-876E-31B019AFB61D}" destId="{CF9381CE-3804-45ED-B871-8A73F01F956A}" srcOrd="0" destOrd="0" presId="urn:microsoft.com/office/officeart/2018/2/layout/IconVerticalSolidList"/>
    <dgm:cxn modelId="{5E1ABC6F-FDA9-495E-BA9D-92C241CD5A2D}" type="presParOf" srcId="{F650123D-71A0-4A87-876E-31B019AFB61D}" destId="{0A5DD82B-E2A3-4BE7-9107-6FF826C8D934}" srcOrd="1" destOrd="0" presId="urn:microsoft.com/office/officeart/2018/2/layout/IconVerticalSolidList"/>
    <dgm:cxn modelId="{1EA2588C-4F2B-4B08-909B-E8F83BA8648C}" type="presParOf" srcId="{F650123D-71A0-4A87-876E-31B019AFB61D}" destId="{D6FA24D2-A78E-47B0-9680-33E07190CA87}" srcOrd="2" destOrd="0" presId="urn:microsoft.com/office/officeart/2018/2/layout/IconVerticalSolidList"/>
    <dgm:cxn modelId="{54ACF1B6-1D66-4686-8C42-D625D69A203D}" type="presParOf" srcId="{F650123D-71A0-4A87-876E-31B019AFB61D}" destId="{2444CE87-192E-48A2-B1A1-F0E18F5D4E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20158-7EBF-4A2A-989F-382C44598F36}">
      <dsp:nvSpPr>
        <dsp:cNvPr id="0" name=""/>
        <dsp:cNvSpPr/>
      </dsp:nvSpPr>
      <dsp:spPr>
        <a:xfrm>
          <a:off x="0" y="3399"/>
          <a:ext cx="78867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E8608-A66C-40BF-978B-48410EAFF6BA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D2AD1-670D-4AC8-88A7-ED173A538442}">
      <dsp:nvSpPr>
        <dsp:cNvPr id="0" name=""/>
        <dsp:cNvSpPr/>
      </dsp:nvSpPr>
      <dsp:spPr>
        <a:xfrm>
          <a:off x="836323" y="3399"/>
          <a:ext cx="70503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/>
            <a:t>Galaxy is an open, web-based platform for accessible, reproducible, and transparent computational research.</a:t>
          </a:r>
          <a:endParaRPr lang="en-US" sz="1400" kern="1200" dirty="0"/>
        </a:p>
      </dsp:txBody>
      <dsp:txXfrm>
        <a:off x="836323" y="3399"/>
        <a:ext cx="7050376" cy="724089"/>
      </dsp:txXfrm>
    </dsp:sp>
    <dsp:sp modelId="{413786DD-83F1-450C-8A26-5D3C66FCAFFB}">
      <dsp:nvSpPr>
        <dsp:cNvPr id="0" name=""/>
        <dsp:cNvSpPr/>
      </dsp:nvSpPr>
      <dsp:spPr>
        <a:xfrm>
          <a:off x="0" y="908511"/>
          <a:ext cx="78867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1197B-5CD5-4238-9600-AE152C1A43BC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5BF78-2FD1-4029-9CBA-BC61FB4EC209}">
      <dsp:nvSpPr>
        <dsp:cNvPr id="0" name=""/>
        <dsp:cNvSpPr/>
      </dsp:nvSpPr>
      <dsp:spPr>
        <a:xfrm>
          <a:off x="836323" y="908511"/>
          <a:ext cx="70503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 dirty="0"/>
            <a:t>Accessible:</a:t>
          </a:r>
          <a:r>
            <a:rPr lang="en-ZA" sz="1400" kern="1200" dirty="0"/>
            <a:t> programming experience is not required to easily upload data, run complex tools and workflows, and visualize results.</a:t>
          </a:r>
          <a:endParaRPr lang="en-US" sz="1400" kern="1200" dirty="0"/>
        </a:p>
      </dsp:txBody>
      <dsp:txXfrm>
        <a:off x="836323" y="908511"/>
        <a:ext cx="7050376" cy="724089"/>
      </dsp:txXfrm>
    </dsp:sp>
    <dsp:sp modelId="{2EB5E3DB-A2E1-48E3-910C-5CDC4C8F04BA}">
      <dsp:nvSpPr>
        <dsp:cNvPr id="0" name=""/>
        <dsp:cNvSpPr/>
      </dsp:nvSpPr>
      <dsp:spPr>
        <a:xfrm>
          <a:off x="0" y="1813624"/>
          <a:ext cx="78867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AC151-4701-4FF2-B950-16AB4CB4027F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3B415-20BC-4CD4-91AA-E889F1A95364}">
      <dsp:nvSpPr>
        <dsp:cNvPr id="0" name=""/>
        <dsp:cNvSpPr/>
      </dsp:nvSpPr>
      <dsp:spPr>
        <a:xfrm>
          <a:off x="836323" y="1813624"/>
          <a:ext cx="70503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/>
            <a:t>Reproducible:</a:t>
          </a:r>
          <a:r>
            <a:rPr lang="en-ZA" sz="1400" kern="1200"/>
            <a:t> Galaxy captures information so that you don't have to; any user can repeat and understand a complete computational analysis, from tool parameters to the dependency tree.</a:t>
          </a:r>
          <a:endParaRPr lang="en-US" sz="1400" kern="1200"/>
        </a:p>
      </dsp:txBody>
      <dsp:txXfrm>
        <a:off x="836323" y="1813624"/>
        <a:ext cx="7050376" cy="724089"/>
      </dsp:txXfrm>
    </dsp:sp>
    <dsp:sp modelId="{C6A8468F-39CB-4768-B5AF-1EB879BE134B}">
      <dsp:nvSpPr>
        <dsp:cNvPr id="0" name=""/>
        <dsp:cNvSpPr/>
      </dsp:nvSpPr>
      <dsp:spPr>
        <a:xfrm>
          <a:off x="0" y="2718736"/>
          <a:ext cx="78867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3007B-E0F0-47FD-BE45-C506846BB489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38B42-2723-47C7-8211-33663BA18005}">
      <dsp:nvSpPr>
        <dsp:cNvPr id="0" name=""/>
        <dsp:cNvSpPr/>
      </dsp:nvSpPr>
      <dsp:spPr>
        <a:xfrm>
          <a:off x="836323" y="2718736"/>
          <a:ext cx="70503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/>
            <a:t>Transparent:</a:t>
          </a:r>
          <a:r>
            <a:rPr lang="en-ZA" sz="1400" kern="1200"/>
            <a:t> Users share and publish their histories, workflows, and visualisations via the web.</a:t>
          </a:r>
          <a:endParaRPr lang="en-US" sz="1400" kern="1200"/>
        </a:p>
      </dsp:txBody>
      <dsp:txXfrm>
        <a:off x="836323" y="2718736"/>
        <a:ext cx="7050376" cy="724089"/>
      </dsp:txXfrm>
    </dsp:sp>
    <dsp:sp modelId="{CF9381CE-3804-45ED-B871-8A73F01F956A}">
      <dsp:nvSpPr>
        <dsp:cNvPr id="0" name=""/>
        <dsp:cNvSpPr/>
      </dsp:nvSpPr>
      <dsp:spPr>
        <a:xfrm>
          <a:off x="0" y="3623848"/>
          <a:ext cx="78867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DD82B-E2A3-4BE7-9107-6FF826C8D934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4CE87-192E-48A2-B1A1-F0E18F5D4E34}">
      <dsp:nvSpPr>
        <dsp:cNvPr id="0" name=""/>
        <dsp:cNvSpPr/>
      </dsp:nvSpPr>
      <dsp:spPr>
        <a:xfrm>
          <a:off x="836323" y="3623848"/>
          <a:ext cx="70503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b="1" kern="1200"/>
            <a:t>Community centered:</a:t>
          </a:r>
          <a:r>
            <a:rPr lang="en-ZA" sz="1400" kern="1200"/>
            <a:t> Our inclusive and diverse users (developers, educators, researchers, clinicians, etc.) are empowered to share their findings.</a:t>
          </a:r>
          <a:endParaRPr lang="en-US" sz="1400" kern="1200"/>
        </a:p>
      </dsp:txBody>
      <dsp:txXfrm>
        <a:off x="836323" y="3623848"/>
        <a:ext cx="7050376" cy="72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2A40D-1BF6-467D-A357-13A0C8664209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A2ECA-A803-45D7-BE5E-58DD0AE3F5E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006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2010-5A6C-4532-8530-ECA5A5C5CA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7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Type of data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A2ECA-A803-45D7-BE5E-58DD0AE3F5E5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286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  <a:p>
            <a:r>
              <a:rPr lang="en-ZA" dirty="0"/>
              <a:t>For example here is a history that was shared with me carrying out MD and analysis. </a:t>
            </a:r>
          </a:p>
          <a:p>
            <a:r>
              <a:rPr lang="en-ZA" dirty="0"/>
              <a:t>Link, added to my environment </a:t>
            </a:r>
          </a:p>
          <a:p>
            <a:r>
              <a:rPr lang="en-ZA" dirty="0"/>
              <a:t>Full access. I can use tools to carry out further analysis . I can browse the history. I can view some of the data sets (inputs and outputs) . Based on a sequence of tools used I can create a workflow to share with others.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A2ECA-A803-45D7-BE5E-58DD0AE3F5E5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945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A2ECA-A803-45D7-BE5E-58DD0AE3F5E5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8485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Public and Citizen Science.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Exciting use case that fits the open science theme. In fact the corona virus example from the Galaxy EU team is pretty interesting.  Have this as a backup.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A2ECA-A803-45D7-BE5E-58DD0AE3F5E5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740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634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01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76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Kyle\Desktop\UCTcircular_logo1_CMYK [Converted]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50" y="5654951"/>
            <a:ext cx="1140588" cy="115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 userDrawn="1"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 userDrawn="1"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3" descr="C:\Users\Chris\Desktop\mg_1319_20_21_tonemapped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268"/>
          <a:stretch/>
        </p:blipFill>
        <p:spPr bwMode="auto">
          <a:xfrm>
            <a:off x="0" y="-747463"/>
            <a:ext cx="9144000" cy="283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197F3C-124C-4D0E-9A6E-1978E1BD72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-243408"/>
            <a:ext cx="9162000" cy="286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20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43608" y="6237313"/>
            <a:ext cx="7632848" cy="504056"/>
          </a:xfrm>
        </p:spPr>
        <p:txBody>
          <a:bodyPr numCol="2">
            <a:noAutofit/>
          </a:bodyPr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ZA" dirty="0"/>
              <a:t>Insert refs here</a:t>
            </a:r>
          </a:p>
        </p:txBody>
      </p:sp>
    </p:spTree>
    <p:extLst>
      <p:ext uri="{BB962C8B-B14F-4D97-AF65-F5344CB8AC3E}">
        <p14:creationId xmlns:p14="http://schemas.microsoft.com/office/powerpoint/2010/main" val="137034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83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415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015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9896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25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278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056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999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BAFC5-E8DC-4FE0-9DBC-D06C061B06CC}" type="datetimeFigureOut">
              <a:rPr lang="en-ZA" smtClean="0"/>
              <a:t>2020/03/06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5973E-0308-4B8F-A079-98CB2AC035B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750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hyperlink" Target="mailto:chris.barnett@uct.ac.za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6.png"/><Relationship Id="rId5" Type="http://schemas.microsoft.com/office/2007/relationships/media" Target="../media/media3.mp4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training.galaxyproject.org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galaxycomputationalchemistry/galaxy-tools-compchem" TargetMode="External"/><Relationship Id="rId5" Type="http://schemas.openxmlformats.org/officeDocument/2006/relationships/hyperlink" Target="https://galaxy-compchem.ilifu.ac.za/" TargetMode="External"/><Relationship Id="rId10" Type="http://schemas.openxmlformats.org/officeDocument/2006/relationships/image" Target="../media/image32.png"/><Relationship Id="rId4" Type="http://schemas.openxmlformats.org/officeDocument/2006/relationships/hyperlink" Target="https://cheminformatics.usegalaxy.eu/" TargetMode="Externa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416" y="2411009"/>
            <a:ext cx="8819584" cy="1872208"/>
          </a:xfrm>
        </p:spPr>
        <p:txBody>
          <a:bodyPr>
            <a:normAutofit/>
          </a:bodyPr>
          <a:lstStyle/>
          <a:p>
            <a:pPr algn="ctr"/>
            <a:r>
              <a:rPr lang="en-ZA" b="1" i="1" dirty="0"/>
              <a:t>Open Science with the Galaxy Project Community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55849" y="4044730"/>
            <a:ext cx="6400800" cy="1752600"/>
          </a:xfrm>
        </p:spPr>
        <p:txBody>
          <a:bodyPr>
            <a:normAutofit/>
          </a:bodyPr>
          <a:lstStyle/>
          <a:p>
            <a:r>
              <a:rPr lang="en-ZA" sz="2800" dirty="0">
                <a:solidFill>
                  <a:schemeClr val="tx1"/>
                </a:solidFill>
              </a:rPr>
              <a:t>Chris Barnett</a:t>
            </a:r>
          </a:p>
          <a:p>
            <a:r>
              <a:rPr lang="en-ZA" sz="2400" dirty="0">
                <a:solidFill>
                  <a:schemeClr val="tx1"/>
                </a:solidFill>
              </a:rPr>
              <a:t>@</a:t>
            </a:r>
            <a:r>
              <a:rPr lang="en-ZA" sz="2400" dirty="0" err="1">
                <a:solidFill>
                  <a:schemeClr val="tx1"/>
                </a:solidFill>
              </a:rPr>
              <a:t>think_za</a:t>
            </a:r>
            <a:r>
              <a:rPr lang="en-ZA" sz="2400" dirty="0">
                <a:solidFill>
                  <a:schemeClr val="tx1"/>
                </a:solidFill>
              </a:rPr>
              <a:t> @</a:t>
            </a:r>
            <a:r>
              <a:rPr lang="en-ZA" sz="2400" dirty="0" err="1">
                <a:solidFill>
                  <a:schemeClr val="tx1"/>
                </a:solidFill>
              </a:rPr>
              <a:t>chrisbarnettster</a:t>
            </a:r>
            <a:endParaRPr lang="en-ZA" sz="2400" dirty="0">
              <a:solidFill>
                <a:schemeClr val="tx1"/>
              </a:solidFill>
            </a:endParaRPr>
          </a:p>
          <a:p>
            <a:r>
              <a:rPr lang="en-ZA" sz="2400" dirty="0">
                <a:hlinkClick r:id="rId3"/>
              </a:rPr>
              <a:t>chris.barnett@uct.ac.za</a:t>
            </a:r>
            <a:r>
              <a:rPr lang="en-ZA" sz="2400" dirty="0">
                <a:solidFill>
                  <a:schemeClr val="tx1"/>
                </a:solidFill>
              </a:rPr>
              <a:t> </a:t>
            </a:r>
          </a:p>
          <a:p>
            <a:endParaRPr lang="en-ZA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752D2B-BFD0-4844-824E-58EB791B0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341" y="7010953"/>
            <a:ext cx="1923991" cy="527426"/>
          </a:xfrm>
          <a:prstGeom prst="rect">
            <a:avLst/>
          </a:prstGeom>
        </p:spPr>
      </p:pic>
      <p:pic>
        <p:nvPicPr>
          <p:cNvPr id="15" name="Graphic 14" descr="Medicine">
            <a:extLst>
              <a:ext uri="{FF2B5EF4-FFF2-40B4-BE49-F238E27FC236}">
                <a16:creationId xmlns:a16="http://schemas.microsoft.com/office/drawing/2014/main" id="{B2510494-9669-4C19-ACB0-E6BD7A708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4926" y="5827848"/>
            <a:ext cx="704951" cy="704951"/>
          </a:xfrm>
          <a:prstGeom prst="rect">
            <a:avLst/>
          </a:prstGeom>
        </p:spPr>
      </p:pic>
      <p:pic>
        <p:nvPicPr>
          <p:cNvPr id="16" name="Graphic 15" descr="Bar chart">
            <a:extLst>
              <a:ext uri="{FF2B5EF4-FFF2-40B4-BE49-F238E27FC236}">
                <a16:creationId xmlns:a16="http://schemas.microsoft.com/office/drawing/2014/main" id="{3179F4F9-3DC6-4481-9BA0-69FA51323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208" y="5827848"/>
            <a:ext cx="667099" cy="667099"/>
          </a:xfrm>
          <a:prstGeom prst="rect">
            <a:avLst/>
          </a:prstGeom>
        </p:spPr>
      </p:pic>
      <p:pic>
        <p:nvPicPr>
          <p:cNvPr id="17" name="Graphic 16" descr="DNA">
            <a:extLst>
              <a:ext uri="{FF2B5EF4-FFF2-40B4-BE49-F238E27FC236}">
                <a16:creationId xmlns:a16="http://schemas.microsoft.com/office/drawing/2014/main" id="{45C0E292-EBB9-438A-8399-9703D8D4C0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7796" y="5770829"/>
            <a:ext cx="724118" cy="7241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B079222-535A-497F-927F-FA447D00E5C8}"/>
              </a:ext>
            </a:extLst>
          </p:cNvPr>
          <p:cNvSpPr>
            <a:spLocks noChangeAspect="1"/>
          </p:cNvSpPr>
          <p:nvPr/>
        </p:nvSpPr>
        <p:spPr>
          <a:xfrm>
            <a:off x="395337" y="4351803"/>
            <a:ext cx="1509036" cy="1293422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9A076E-F172-484C-BB5E-F99FB99C7305}"/>
              </a:ext>
            </a:extLst>
          </p:cNvPr>
          <p:cNvSpPr/>
          <p:nvPr/>
        </p:nvSpPr>
        <p:spPr>
          <a:xfrm>
            <a:off x="3699857" y="5513453"/>
            <a:ext cx="5902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06 March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8E4043-F15D-48FA-8894-7949940933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01" y="6055579"/>
            <a:ext cx="6409880" cy="7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4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8A18-9913-42A2-8D11-64B9FE2CA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ZA" dirty="0"/>
              <a:t>				Galaxy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3D136-5633-4668-A89A-F1607B448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655EF13-6D96-48BE-93AC-4772A50AA2B1}" type="slidenum">
              <a:rPr lang="en-ZA" smtClean="0"/>
              <a:pPr>
                <a:spcAft>
                  <a:spcPts val="600"/>
                </a:spcAft>
              </a:pPr>
              <a:t>2</a:t>
            </a:fld>
            <a:endParaRPr lang="en-ZA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82A9E1-BFDA-4596-BD8C-7757C8EC0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0EBD485-E0B9-4DB1-A63B-2FCFAC426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01" y="577654"/>
            <a:ext cx="3084706" cy="900504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3A69F6A-F330-4B5D-B790-1C9BD2FF77AD}"/>
              </a:ext>
            </a:extLst>
          </p:cNvPr>
          <p:cNvSpPr txBox="1">
            <a:spLocks/>
          </p:cNvSpPr>
          <p:nvPr/>
        </p:nvSpPr>
        <p:spPr>
          <a:xfrm>
            <a:off x="971600" y="6323206"/>
            <a:ext cx="7200800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  <a:p>
            <a:r>
              <a:rPr lang="en-ZA" dirty="0"/>
              <a:t>Afgan, E.</a:t>
            </a:r>
            <a:r>
              <a:rPr lang="en-ZA" i="1" dirty="0"/>
              <a:t>, et al.</a:t>
            </a:r>
            <a:r>
              <a:rPr lang="en-ZA" dirty="0"/>
              <a:t> The Galaxy platform for accessible, reproducible and collaborative biomedical analyses: 2018 update. </a:t>
            </a:r>
            <a:r>
              <a:rPr lang="en-ZA" i="1" dirty="0"/>
              <a:t>Nucleic Acids Research</a:t>
            </a:r>
            <a:r>
              <a:rPr lang="en-ZA" dirty="0"/>
              <a:t> 2018;46(W1):W537-W544.</a:t>
            </a:r>
          </a:p>
          <a:p>
            <a:endParaRPr lang="en-ZA" i="1" dirty="0"/>
          </a:p>
        </p:txBody>
      </p:sp>
    </p:spTree>
    <p:extLst>
      <p:ext uri="{BB962C8B-B14F-4D97-AF65-F5344CB8AC3E}">
        <p14:creationId xmlns:p14="http://schemas.microsoft.com/office/powerpoint/2010/main" val="222788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_800k">
            <a:hlinkClick r:id="" action="ppaction://media"/>
            <a:extLst>
              <a:ext uri="{FF2B5EF4-FFF2-40B4-BE49-F238E27FC236}">
                <a16:creationId xmlns:a16="http://schemas.microsoft.com/office/drawing/2014/main" id="{0FFB807D-6C91-4417-9976-94EA2546F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4489" y="5165985"/>
            <a:ext cx="2235025" cy="1713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DD770-CFF0-4D35-974B-259DCAE38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Galaxy for Chemists*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ED57E-CF9E-4C76-817C-EBA35819B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10" y="1671459"/>
            <a:ext cx="7886700" cy="4351338"/>
          </a:xfrm>
        </p:spPr>
        <p:txBody>
          <a:bodyPr/>
          <a:lstStyle/>
          <a:p>
            <a:r>
              <a:rPr lang="en-ZA" dirty="0"/>
              <a:t>Chemistry data  - atoms, connectivity, cartesian data (positions of atoms in space), physical and chemical properties over space and time. Free form or formatted text and several binary data formats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E4FCD-4614-4056-9F70-66F39DAA61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247"/>
          <a:stretch/>
        </p:blipFill>
        <p:spPr>
          <a:xfrm>
            <a:off x="628650" y="7156053"/>
            <a:ext cx="7524750" cy="1012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BD204-B7B6-4A48-9D92-15C1C42434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1472" y="3536929"/>
            <a:ext cx="3459257" cy="1820481"/>
          </a:xfrm>
          <a:prstGeom prst="rect">
            <a:avLst/>
          </a:prstGeom>
        </p:spPr>
      </p:pic>
      <p:pic>
        <p:nvPicPr>
          <p:cNvPr id="8" name="cellulase_zoom">
            <a:hlinkClick r:id="" action="ppaction://media"/>
            <a:extLst>
              <a:ext uri="{FF2B5EF4-FFF2-40B4-BE49-F238E27FC236}">
                <a16:creationId xmlns:a16="http://schemas.microsoft.com/office/drawing/2014/main" id="{801EB574-D055-4AB1-A1F3-4F18F8CE44F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8854" y="3461163"/>
            <a:ext cx="2423609" cy="2423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cellulase_rxn">
            <a:hlinkClick r:id="" action="ppaction://media"/>
            <a:extLst>
              <a:ext uri="{FF2B5EF4-FFF2-40B4-BE49-F238E27FC236}">
                <a16:creationId xmlns:a16="http://schemas.microsoft.com/office/drawing/2014/main" id="{10DF105B-2964-40C8-8340-AF417815286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01539" y="3444755"/>
            <a:ext cx="2525973" cy="2525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78E43D-DDEC-4962-AAA7-7D165EF83727}"/>
              </a:ext>
            </a:extLst>
          </p:cNvPr>
          <p:cNvSpPr/>
          <p:nvPr/>
        </p:nvSpPr>
        <p:spPr>
          <a:xfrm>
            <a:off x="2108574" y="7189250"/>
            <a:ext cx="6089597" cy="318946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“Computational chemistry excites me,” </a:t>
            </a:r>
          </a:p>
          <a:p>
            <a:r>
              <a:rPr lang="en-US" sz="2000" dirty="0"/>
              <a:t>Cramer says, “because it lets you look at</a:t>
            </a:r>
          </a:p>
          <a:p>
            <a:r>
              <a:rPr lang="en-US" sz="2000" dirty="0"/>
              <a:t>‘reality’ all along a pathway, yet can’t be probed experimentally.</a:t>
            </a:r>
          </a:p>
          <a:p>
            <a:r>
              <a:rPr lang="en-US" sz="2000" dirty="0"/>
              <a:t>I can look at a TS structure and I know that my experimental colleagues are going to have a hell of a time getting any information on it, except indirectly. Having a microscope the whole way – I like that vision.”</a:t>
            </a:r>
          </a:p>
          <a:p>
            <a:endParaRPr lang="en-ZA" dirty="0"/>
          </a:p>
          <a:p>
            <a:r>
              <a:rPr lang="en-ZA" sz="1400" dirty="0"/>
              <a:t>S. M. Bachrach, </a:t>
            </a:r>
            <a:r>
              <a:rPr lang="en-ZA" sz="1400" i="1" dirty="0"/>
              <a:t>Computational Organic Chemistry</a:t>
            </a:r>
            <a:r>
              <a:rPr lang="en-ZA" sz="1400" dirty="0"/>
              <a:t>, Wiley, 2014.</a:t>
            </a:r>
          </a:p>
        </p:txBody>
      </p:sp>
    </p:spTree>
    <p:extLst>
      <p:ext uri="{BB962C8B-B14F-4D97-AF65-F5344CB8AC3E}">
        <p14:creationId xmlns:p14="http://schemas.microsoft.com/office/powerpoint/2010/main" val="2301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A7C8-3653-4E9F-9802-20A4E05F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4240"/>
            <a:ext cx="7886700" cy="1325563"/>
          </a:xfrm>
        </p:spPr>
        <p:txBody>
          <a:bodyPr>
            <a:normAutofit/>
          </a:bodyPr>
          <a:lstStyle/>
          <a:p>
            <a:r>
              <a:rPr lang="en-ZA" dirty="0"/>
              <a:t>Molecular Dynamics and Analysis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998216-6455-4E44-885A-1E63454E6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572"/>
            <a:ext cx="9222709" cy="4376056"/>
          </a:xfrm>
        </p:spPr>
      </p:pic>
    </p:spTree>
    <p:extLst>
      <p:ext uri="{BB962C8B-B14F-4D97-AF65-F5344CB8AC3E}">
        <p14:creationId xmlns:p14="http://schemas.microsoft.com/office/powerpoint/2010/main" val="384643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E70674-66B8-49F9-99DA-7A1E2FD4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07" y="-64062"/>
            <a:ext cx="7886700" cy="1325563"/>
          </a:xfrm>
        </p:spPr>
        <p:txBody>
          <a:bodyPr/>
          <a:lstStyle/>
          <a:p>
            <a:r>
              <a:rPr lang="en-ZA" dirty="0"/>
              <a:t>Resources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395FEC-09F6-4848-8460-1ADD992E2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34" y="1053079"/>
            <a:ext cx="7886700" cy="4351338"/>
          </a:xfrm>
        </p:spPr>
        <p:txBody>
          <a:bodyPr/>
          <a:lstStyle/>
          <a:p>
            <a:r>
              <a:rPr lang="en-ZA" dirty="0"/>
              <a:t>Training, upskilling &amp; learning</a:t>
            </a:r>
          </a:p>
          <a:p>
            <a:pPr lvl="1"/>
            <a:r>
              <a:rPr lang="en-ZA" dirty="0">
                <a:hlinkClick r:id="rId3"/>
              </a:rPr>
              <a:t>https://training.galaxyproject.org/</a:t>
            </a:r>
            <a:endParaRPr lang="en-ZA" dirty="0"/>
          </a:p>
          <a:p>
            <a:r>
              <a:rPr lang="en-ZA" dirty="0"/>
              <a:t>Open science – can share curated and functional tools, workflows, visualisations and data. </a:t>
            </a:r>
          </a:p>
          <a:p>
            <a:pPr lvl="1"/>
            <a:r>
              <a:rPr lang="en-ZA" dirty="0">
                <a:hlinkClick r:id="rId4"/>
              </a:rPr>
              <a:t>https://cheminformatics.usegalaxy.eu/</a:t>
            </a:r>
            <a:endParaRPr lang="en-ZA" dirty="0"/>
          </a:p>
          <a:p>
            <a:pPr lvl="1"/>
            <a:r>
              <a:rPr lang="en-ZA" dirty="0">
                <a:hlinkClick r:id="rId5"/>
              </a:rPr>
              <a:t>https://galaxy-compchem.ilifu.ac.za/</a:t>
            </a:r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20CFFF41-3969-480D-B08C-C760E04899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247"/>
          <a:stretch/>
        </p:blipFill>
        <p:spPr>
          <a:xfrm>
            <a:off x="1869706" y="6021849"/>
            <a:ext cx="5707308" cy="767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53E59F47-6AF6-4840-BB1E-CAA4641C8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3360" y="3915676"/>
            <a:ext cx="4203567" cy="2060186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806F4F55-7228-47BF-BCB7-2EA9B35D7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433" y="3915676"/>
            <a:ext cx="4203567" cy="2068840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30D6F8F-B5CE-4A1A-BAFD-72BEBE345E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6449" y="2500730"/>
            <a:ext cx="1249117" cy="13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F3F1D8-7B35-4030-A7B6-6CA5292C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3" y="827073"/>
            <a:ext cx="3577142" cy="2388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D5123-1581-4547-94FA-87E4EA763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72" y="-112727"/>
            <a:ext cx="8229600" cy="1143000"/>
          </a:xfrm>
        </p:spPr>
        <p:txBody>
          <a:bodyPr/>
          <a:lstStyle/>
          <a:p>
            <a:r>
              <a:rPr lang="en-ZA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BEFEC-D9DD-469E-92BB-85212BE18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533" y="3231253"/>
            <a:ext cx="6156176" cy="4525963"/>
          </a:xfrm>
        </p:spPr>
        <p:txBody>
          <a:bodyPr>
            <a:normAutofit/>
          </a:bodyPr>
          <a:lstStyle/>
          <a:p>
            <a:r>
              <a:rPr lang="en-ZA" sz="2400" dirty="0"/>
              <a:t>NRF Research Development Grants for Y-Rated Researchers and subsidised by NRF Incentive funding for rated researchers</a:t>
            </a:r>
          </a:p>
          <a:p>
            <a:r>
              <a:rPr lang="en-ZA" sz="2400" dirty="0"/>
              <a:t>UCT URC </a:t>
            </a:r>
          </a:p>
          <a:p>
            <a:r>
              <a:rPr lang="en-ZA" sz="2400" dirty="0"/>
              <a:t>Galaxy Community Conf Fellowship 2019</a:t>
            </a:r>
          </a:p>
          <a:p>
            <a:r>
              <a:rPr lang="en-ZA" sz="2400" dirty="0"/>
              <a:t>U. Freiburg @</a:t>
            </a:r>
            <a:r>
              <a:rPr lang="en-ZA" sz="2400" dirty="0" err="1"/>
              <a:t>bgruening</a:t>
            </a:r>
            <a:r>
              <a:rPr lang="en-ZA" sz="2400" dirty="0"/>
              <a:t> @</a:t>
            </a:r>
            <a:r>
              <a:rPr lang="en-ZA" sz="2400" dirty="0" err="1"/>
              <a:t>sbray</a:t>
            </a:r>
            <a:endParaRPr lang="en-ZA" sz="2400" dirty="0"/>
          </a:p>
          <a:p>
            <a:r>
              <a:rPr lang="en-ZA" sz="2400" dirty="0"/>
              <a:t>UCT @</a:t>
            </a:r>
            <a:r>
              <a:rPr lang="en-ZA" sz="2400" dirty="0" err="1"/>
              <a:t>tsenapathi</a:t>
            </a:r>
            <a:r>
              <a:rPr lang="en-ZA" sz="2400" dirty="0"/>
              <a:t>  Kevin Naidoo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F4919-A186-493B-A261-03D1D6247A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8328F-3A92-4324-9C6E-F1ED3BF42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98" y="5462938"/>
            <a:ext cx="1333320" cy="55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C:\Documents and Settings\Kyle\Desktop\UCTcircular_logo1_CMYK [Converted].png">
            <a:extLst>
              <a:ext uri="{FF2B5EF4-FFF2-40B4-BE49-F238E27FC236}">
                <a16:creationId xmlns:a16="http://schemas.microsoft.com/office/drawing/2014/main" id="{057D27ED-14B1-4151-B382-8FC994E19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0" y="4635532"/>
            <a:ext cx="686893" cy="69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Chris\Downloads\SCRU+USA+Reg+Logo (1).png">
            <a:extLst>
              <a:ext uri="{FF2B5EF4-FFF2-40B4-BE49-F238E27FC236}">
                <a16:creationId xmlns:a16="http://schemas.microsoft.com/office/drawing/2014/main" id="{5E13DD1D-BC6E-4439-8D8C-5696973D1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36" y="4606603"/>
            <a:ext cx="686893" cy="78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6FB0A1-671E-434A-BD63-B6B350056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62" y="3594678"/>
            <a:ext cx="2230443" cy="844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FF977-F501-4B9D-A409-D0EA0DA73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214" y="458773"/>
            <a:ext cx="5191734" cy="248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1415F2-9B29-4DEF-A6E7-EDF0E5F63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5068" y="6245316"/>
            <a:ext cx="1923991" cy="527426"/>
          </a:xfrm>
          <a:prstGeom prst="rect">
            <a:avLst/>
          </a:prstGeom>
        </p:spPr>
      </p:pic>
      <p:pic>
        <p:nvPicPr>
          <p:cNvPr id="17" name="Picture 2" descr="Image result for ilifu">
            <a:extLst>
              <a:ext uri="{FF2B5EF4-FFF2-40B4-BE49-F238E27FC236}">
                <a16:creationId xmlns:a16="http://schemas.microsoft.com/office/drawing/2014/main" id="{9F77CB61-FFC0-4F5C-95E8-2336D768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69" y="6268885"/>
            <a:ext cx="1140055" cy="3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galaxy project">
            <a:extLst>
              <a:ext uri="{FF2B5EF4-FFF2-40B4-BE49-F238E27FC236}">
                <a16:creationId xmlns:a16="http://schemas.microsoft.com/office/drawing/2014/main" id="{07F5D566-07C0-4DC0-83A8-95DB40DB6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62" y="5579248"/>
            <a:ext cx="1171163" cy="4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E16A95-CCAE-45D5-AAA2-6CAD564D05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3376" y="6283871"/>
            <a:ext cx="896440" cy="4935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CFA05B-498F-40D6-ADE4-176BB7DBD5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203" y="6049269"/>
            <a:ext cx="1216141" cy="743471"/>
          </a:xfrm>
          <a:prstGeom prst="rect">
            <a:avLst/>
          </a:prstGeom>
        </p:spPr>
      </p:pic>
      <p:pic>
        <p:nvPicPr>
          <p:cNvPr id="21" name="Picture 2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17966CA-549B-43C1-920B-B15EC8DD61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1374" y="5655025"/>
            <a:ext cx="1062626" cy="11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14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8DAE1-30BF-4EC3-83D1-F5FE421D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Why exciting – Corona virus Freiburg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EAC01-ED22-4656-8499-C8D452F3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D4DEF-EBCF-491F-8821-E2B2F1908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12" y="116932"/>
            <a:ext cx="6505287" cy="6375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62197-48FC-4B87-92D2-6E373EA19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2" y="4493543"/>
            <a:ext cx="9144000" cy="3005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4A38E8-4D10-4F82-B0A9-47845B6E0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24889" y="2357982"/>
            <a:ext cx="9144000" cy="189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97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4195</TotalTime>
  <Words>513</Words>
  <Application>Microsoft Office PowerPoint</Application>
  <PresentationFormat>On-screen Show (4:3)</PresentationFormat>
  <Paragraphs>48</Paragraphs>
  <Slides>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Open Science with the Galaxy Project Community</vt:lpstr>
      <vt:lpstr>    Galaxy Project</vt:lpstr>
      <vt:lpstr>Galaxy for Chemists*</vt:lpstr>
      <vt:lpstr>Molecular Dynamics and Analysis</vt:lpstr>
      <vt:lpstr>Resources</vt:lpstr>
      <vt:lpstr>Thank you!</vt:lpstr>
      <vt:lpstr>Why exciting – Corona virus Freiburg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Science with the Galaxy Project Community</dc:title>
  <dc:creator>Chris Barnett</dc:creator>
  <cp:lastModifiedBy>Chris Barnett</cp:lastModifiedBy>
  <cp:revision>4</cp:revision>
  <dcterms:created xsi:type="dcterms:W3CDTF">2020-02-24T15:37:28Z</dcterms:created>
  <dcterms:modified xsi:type="dcterms:W3CDTF">2020-03-06T13:56:08Z</dcterms:modified>
</cp:coreProperties>
</file>