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uctcloud.sharepoint.com/sites/CeBERMineWaste-2013_Helene-Marie-Stander_S-Stream_Decision-Making/Shared%20Documents/2013_Helene-Marie-Stander_S-Stream_Decision-Making/Research%20Papers/Process%20selection%20paper/Collection%202%20-%20%20Design%20engine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ZA" sz="3200"/>
              <a:t>Simplicity of chemistry &amp; process control </a:t>
            </a:r>
          </a:p>
          <a:p>
            <a:pPr>
              <a:defRPr sz="3200"/>
            </a:pPr>
            <a:r>
              <a:rPr lang="en-ZA" sz="3200"/>
              <a:t>Post-interview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'[Collection 2 -  Design engineers.xlsx]Technical simplicity'!$AV$2</c:f>
              <c:strCache>
                <c:ptCount val="1"/>
                <c:pt idx="0">
                  <c:v>Simplicity of chemistry &amp; process control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26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'[Collection 2 -  Design engineers.xlsx]Technical simplicity'!$AW$9:$BD$9</c:f>
                <c:numCache>
                  <c:formatCode>General</c:formatCode>
                  <c:ptCount val="8"/>
                  <c:pt idx="0">
                    <c:v>0.70710678118654757</c:v>
                  </c:pt>
                  <c:pt idx="1">
                    <c:v>0</c:v>
                  </c:pt>
                  <c:pt idx="2">
                    <c:v>1.25</c:v>
                  </c:pt>
                  <c:pt idx="3">
                    <c:v>0.70710678118654757</c:v>
                  </c:pt>
                  <c:pt idx="4">
                    <c:v>0.649519052838329</c:v>
                  </c:pt>
                  <c:pt idx="5">
                    <c:v>0.649519052838329</c:v>
                  </c:pt>
                  <c:pt idx="6">
                    <c:v>0.94280904158206336</c:v>
                  </c:pt>
                </c:numCache>
              </c:numRef>
            </c:plus>
            <c:minus>
              <c:numRef>
                <c:f>'[Collection 2 -  Design engineers.xlsx]Technical simplicity'!$AW$9:$BD$9</c:f>
                <c:numCache>
                  <c:formatCode>General</c:formatCode>
                  <c:ptCount val="8"/>
                  <c:pt idx="0">
                    <c:v>0.70710678118654757</c:v>
                  </c:pt>
                  <c:pt idx="1">
                    <c:v>0</c:v>
                  </c:pt>
                  <c:pt idx="2">
                    <c:v>1.25</c:v>
                  </c:pt>
                  <c:pt idx="3">
                    <c:v>0.70710678118654757</c:v>
                  </c:pt>
                  <c:pt idx="4">
                    <c:v>0.649519052838329</c:v>
                  </c:pt>
                  <c:pt idx="5">
                    <c:v>0.649519052838329</c:v>
                  </c:pt>
                  <c:pt idx="6">
                    <c:v>0.94280904158206336</c:v>
                  </c:pt>
                </c:numCache>
              </c:numRef>
            </c:minus>
            <c:spPr>
              <a:noFill/>
              <a:ln w="25400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xVal>
            <c:strRef>
              <c:f>'[Collection 2 -  Design engineers.xlsx]Technical simplicity'!$AW$1:$BD$1</c:f>
              <c:strCache>
                <c:ptCount val="7"/>
                <c:pt idx="0">
                  <c:v>Sulphuric acid</c:v>
                </c:pt>
                <c:pt idx="1">
                  <c:v>Sulphuric acid + paint pigment</c:v>
                </c:pt>
                <c:pt idx="2">
                  <c:v>Ferric sulphate</c:v>
                </c:pt>
                <c:pt idx="3">
                  <c:v>Ferrous sulphate</c:v>
                </c:pt>
                <c:pt idx="4">
                  <c:v>Cr(VI) reduction</c:v>
                </c:pt>
                <c:pt idx="5">
                  <c:v>Soil ameliorant</c:v>
                </c:pt>
                <c:pt idx="6">
                  <c:v>Cemented paste backfill</c:v>
                </c:pt>
              </c:strCache>
            </c:strRef>
          </c:xVal>
          <c:yVal>
            <c:numRef>
              <c:f>'[Collection 2 -  Design engineers.xlsx]Technical simplicity'!$AW$8:$BD$8</c:f>
              <c:numCache>
                <c:formatCode>0.00</c:formatCode>
                <c:ptCount val="8"/>
                <c:pt idx="0">
                  <c:v>3</c:v>
                </c:pt>
                <c:pt idx="1">
                  <c:v>2</c:v>
                </c:pt>
                <c:pt idx="2">
                  <c:v>1.75</c:v>
                </c:pt>
                <c:pt idx="3">
                  <c:v>1.5</c:v>
                </c:pt>
                <c:pt idx="4">
                  <c:v>0.875</c:v>
                </c:pt>
                <c:pt idx="5">
                  <c:v>3.625</c:v>
                </c:pt>
                <c:pt idx="6">
                  <c:v>3.3333333333333335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7E3B-4251-A66C-C9469A3E30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97485504"/>
        <c:axId val="697487800"/>
      </c:scatterChart>
      <c:valAx>
        <c:axId val="6974855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ZA" sz="2000" dirty="0"/>
                  <a:t>Technology option number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7487800"/>
        <c:crosses val="autoZero"/>
        <c:crossBetween val="midCat"/>
      </c:valAx>
      <c:valAx>
        <c:axId val="697487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ZA" sz="2000" dirty="0"/>
                  <a:t>Value score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748550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B122A-A4B9-179D-193A-B03915B10A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93C559-56AB-09BF-A916-E137C96EDC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549D50-9CF9-1ACE-997B-16F72D20C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121BF-87BA-4C46-8CD9-102555F2B0DF}" type="datetimeFigureOut">
              <a:rPr lang="en-ZA" smtClean="0"/>
              <a:t>2022/10/12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B5B82-94CD-1F50-E07A-C705D7E60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208F30-35B7-A53A-E102-C3B295278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C0078-67F1-41BC-940F-AFA8155C67B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9281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B2E35-A420-AC32-FA9E-9CD29F273C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468D64-78CB-4FC4-3E0F-286DDA6AD8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908D7F-939E-8075-822B-622A0EEA7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121BF-87BA-4C46-8CD9-102555F2B0DF}" type="datetimeFigureOut">
              <a:rPr lang="en-ZA" smtClean="0"/>
              <a:t>2022/10/12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1333E0-3B27-7C75-10C0-50DE96EE2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526872-F087-ACE6-D06B-6817F0223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C0078-67F1-41BC-940F-AFA8155C67B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78269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B0E385-8177-F082-19EE-82BDEBE8E7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7FFE8D-97C3-235C-51BD-3174CD6BE8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FEB7AB-3815-088F-033E-8DFDF2D4B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121BF-87BA-4C46-8CD9-102555F2B0DF}" type="datetimeFigureOut">
              <a:rPr lang="en-ZA" smtClean="0"/>
              <a:t>2022/10/12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77079A-5371-E585-F0A4-40BEAE7DD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E1B28F-7A71-D9F7-BEAD-31DD7881E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C0078-67F1-41BC-940F-AFA8155C67B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82873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C49C6-F0A6-761D-6CF5-EDBA8B44E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DEB738-B2C6-66D7-2AD0-9EDB05EBBE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16BB07-6959-5E91-6211-2B18F48EA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121BF-87BA-4C46-8CD9-102555F2B0DF}" type="datetimeFigureOut">
              <a:rPr lang="en-ZA" smtClean="0"/>
              <a:t>2022/10/12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195F25-38AE-814C-E909-A1BB15AF9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F2B207-5B1A-5E44-5374-0D647EF7B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C0078-67F1-41BC-940F-AFA8155C67B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26913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FEB64-6017-3F87-1FA3-7C36137D1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6AA2DC-F078-5C67-A642-D11B7AC3E2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CC8FCB-3C48-1F9A-6B3B-0DCD6570C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121BF-87BA-4C46-8CD9-102555F2B0DF}" type="datetimeFigureOut">
              <a:rPr lang="en-ZA" smtClean="0"/>
              <a:t>2022/10/12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D6B086-3BA1-8B5C-2681-D7718E626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B1FC28-CDF8-70B8-C5BC-4F3C798AC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C0078-67F1-41BC-940F-AFA8155C67B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3033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CF962-10A8-616A-EE2E-2F20BD201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717EB6-3DD3-0F06-5964-CFEB543369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7681EA-1152-77DC-C566-EC3B9D1B05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C3D48D-A3EB-6E5A-C2BC-AAF5AA785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121BF-87BA-4C46-8CD9-102555F2B0DF}" type="datetimeFigureOut">
              <a:rPr lang="en-ZA" smtClean="0"/>
              <a:t>2022/10/12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D4B384-54D8-A37F-A13A-1DD925B32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511264-A8B0-61A4-2D8E-E227A2CA0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C0078-67F1-41BC-940F-AFA8155C67B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86523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C13C7-4D92-7B79-ADCD-474303D77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4216C7-AB67-F6F3-8143-AB0A636814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48AB7B-EC1A-3D21-40D0-EBDDAD27C7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627F50-90FA-6349-6F80-2C11B05101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9B2825-A155-DF35-B797-EE6BBE09C8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0D314C8-9304-F0C0-27FF-0115EAC52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121BF-87BA-4C46-8CD9-102555F2B0DF}" type="datetimeFigureOut">
              <a:rPr lang="en-ZA" smtClean="0"/>
              <a:t>2022/10/12</a:t>
            </a:fld>
            <a:endParaRPr lang="en-Z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20B880-85D1-B3F1-5924-3E5F8F57C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03FA72-F829-63D9-4BC5-5667B5D6F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C0078-67F1-41BC-940F-AFA8155C67B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2110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9FF1A-5787-D0E8-88C8-3AE0080E4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837E77-8909-18CB-56DB-4C7870FBB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121BF-87BA-4C46-8CD9-102555F2B0DF}" type="datetimeFigureOut">
              <a:rPr lang="en-ZA" smtClean="0"/>
              <a:t>2022/10/12</a:t>
            </a:fld>
            <a:endParaRPr lang="en-Z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1605DF-F787-347B-70EA-A8E021458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D1B672-49C2-5B7C-B5F8-3142D671A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C0078-67F1-41BC-940F-AFA8155C67B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80554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3BAEEF-BDE1-26D4-40F8-1C5322998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121BF-87BA-4C46-8CD9-102555F2B0DF}" type="datetimeFigureOut">
              <a:rPr lang="en-ZA" smtClean="0"/>
              <a:t>2022/10/12</a:t>
            </a:fld>
            <a:endParaRPr lang="en-Z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CD3D4F-7F96-04BC-FFDE-C46274C34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ACBE1F-8D78-A07D-D88A-D3E810B98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C0078-67F1-41BC-940F-AFA8155C67B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67093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254D8-74E6-D0FD-29DC-B0C7D1D4C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8CB434-923A-707F-313A-AB94D0B38B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4973B5-2180-BDDF-C770-D11C96F0C6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0211E4-8AF1-77BD-6269-4C893AB4E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121BF-87BA-4C46-8CD9-102555F2B0DF}" type="datetimeFigureOut">
              <a:rPr lang="en-ZA" smtClean="0"/>
              <a:t>2022/10/12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8DA87B-EEA9-3B96-A53C-CB5008BBD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D28F6C-8318-81CD-429B-4B7CC0EEE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C0078-67F1-41BC-940F-AFA8155C67B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97081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5A744-35C1-9C61-AFE2-9B8C915BD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13F604-282C-8EC7-3764-BF595B9C7C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359125-8CD8-0EC5-2D90-4A43FAA430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B0B3DD-816D-7BA6-5ECC-643EF2C75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121BF-87BA-4C46-8CD9-102555F2B0DF}" type="datetimeFigureOut">
              <a:rPr lang="en-ZA" smtClean="0"/>
              <a:t>2022/10/12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6B2ABA-8AC2-B748-C14D-9B7D7352C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9CA247-F56C-17B0-6C36-1A7E1F6B2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C0078-67F1-41BC-940F-AFA8155C67B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2960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D99FDD-9BE0-EED9-3DFB-889E0D250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07EB1E-4D62-9CBF-1C2F-CFD16481BE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7A7135-6891-1690-D100-A37862B5C7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121BF-87BA-4C46-8CD9-102555F2B0DF}" type="datetimeFigureOut">
              <a:rPr lang="en-ZA" smtClean="0"/>
              <a:t>2022/10/12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CB1225-7C88-DD08-DD49-87E84CA298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C8A660-7479-2146-FF3B-684DF8D54E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C0078-67F1-41BC-940F-AFA8155C67B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76256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77BA7-9CA2-4189-7FE5-4F1019BDED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F8D04A-B9B8-2CE4-5B1A-F4C5BC2936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ZA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F8B351E9-20BD-4E63-AAEA-5A9EFF35B00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9183070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27175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12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Helene-Marie</dc:creator>
  <cp:lastModifiedBy>Helene-Marie</cp:lastModifiedBy>
  <cp:revision>1</cp:revision>
  <dcterms:created xsi:type="dcterms:W3CDTF">2022-10-12T19:54:20Z</dcterms:created>
  <dcterms:modified xsi:type="dcterms:W3CDTF">2022-10-12T19:59:05Z</dcterms:modified>
</cp:coreProperties>
</file>